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7"/>
  </p:notesMasterIdLst>
  <p:sldIdLst>
    <p:sldId id="256" r:id="rId2"/>
    <p:sldId id="273" r:id="rId3"/>
    <p:sldId id="259" r:id="rId4"/>
    <p:sldId id="260" r:id="rId5"/>
    <p:sldId id="274" r:id="rId6"/>
    <p:sldId id="261" r:id="rId7"/>
    <p:sldId id="262" r:id="rId8"/>
    <p:sldId id="263" r:id="rId9"/>
    <p:sldId id="264" r:id="rId10"/>
    <p:sldId id="265" r:id="rId11"/>
    <p:sldId id="266" r:id="rId12"/>
    <p:sldId id="267" r:id="rId13"/>
    <p:sldId id="268" r:id="rId14"/>
    <p:sldId id="270"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p:cViewPr varScale="1">
        <p:scale>
          <a:sx n="72" d="100"/>
          <a:sy n="72" d="100"/>
        </p:scale>
        <p:origin x="2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FB62E2-D12F-4DE5-9794-27284D0D3DD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591A603-0182-4D4A-8ECE-CD12F83B5A23}">
      <dgm:prSet phldrT="[Text]" custT="1"/>
      <dgm:spPr/>
      <dgm:t>
        <a:bodyPr/>
        <a:lstStyle/>
        <a:p>
          <a:r>
            <a:rPr lang="en-US" sz="2000" b="1">
              <a:latin typeface="Arial" pitchFamily="34" charset="0"/>
              <a:cs typeface="Arial" pitchFamily="34" charset="0"/>
            </a:rPr>
            <a:t>1. Thông tin là gì?</a:t>
          </a:r>
        </a:p>
      </dgm:t>
    </dgm:pt>
    <dgm:pt modelId="{8FC466A5-8B9A-486D-B3AB-93A1DF3BD919}" type="parTrans" cxnId="{5E7D7560-E400-4371-BFD4-A628131393F4}">
      <dgm:prSet/>
      <dgm:spPr/>
      <dgm:t>
        <a:bodyPr/>
        <a:lstStyle/>
        <a:p>
          <a:endParaRPr lang="en-US"/>
        </a:p>
      </dgm:t>
    </dgm:pt>
    <dgm:pt modelId="{714EF14A-E834-4186-AB47-95E6B2DC6A47}" type="sibTrans" cxnId="{5E7D7560-E400-4371-BFD4-A628131393F4}">
      <dgm:prSet/>
      <dgm:spPr/>
      <dgm:t>
        <a:bodyPr/>
        <a:lstStyle/>
        <a:p>
          <a:endParaRPr lang="en-US"/>
        </a:p>
      </dgm:t>
    </dgm:pt>
    <dgm:pt modelId="{55554C96-2B77-4BE6-B108-44C2BF915E21}">
      <dgm:prSet phldrT="[Text]" custT="1"/>
      <dgm:spPr/>
      <dgm:t>
        <a:bodyPr/>
        <a:lstStyle/>
        <a:p>
          <a:r>
            <a:rPr lang="en-US" sz="2000" b="1">
              <a:latin typeface="Arial" pitchFamily="34" charset="0"/>
              <a:cs typeface="Arial" pitchFamily="34" charset="0"/>
            </a:rPr>
            <a:t>2. Thế nào là thu nhận và xử lí thông tin</a:t>
          </a:r>
        </a:p>
      </dgm:t>
    </dgm:pt>
    <dgm:pt modelId="{D5794B58-6DFB-4246-958F-378E659DC07F}" type="parTrans" cxnId="{7DF13863-0260-4F6F-9E60-03BC2AA8A66D}">
      <dgm:prSet/>
      <dgm:spPr/>
      <dgm:t>
        <a:bodyPr/>
        <a:lstStyle/>
        <a:p>
          <a:endParaRPr lang="en-US"/>
        </a:p>
      </dgm:t>
    </dgm:pt>
    <dgm:pt modelId="{0336A527-C789-46D8-99E7-D13B5259A447}" type="sibTrans" cxnId="{7DF13863-0260-4F6F-9E60-03BC2AA8A66D}">
      <dgm:prSet/>
      <dgm:spPr/>
      <dgm:t>
        <a:bodyPr/>
        <a:lstStyle/>
        <a:p>
          <a:endParaRPr lang="en-US"/>
        </a:p>
      </dgm:t>
    </dgm:pt>
    <dgm:pt modelId="{15BD6E65-1DE3-4008-96CB-7DAC2AACFFEF}">
      <dgm:prSet phldrT="[Text]" custT="1"/>
      <dgm:spPr/>
      <dgm:t>
        <a:bodyPr/>
        <a:lstStyle/>
        <a:p>
          <a:r>
            <a:rPr lang="en-US" sz="2000" b="1">
              <a:latin typeface="Arial" pitchFamily="34" charset="0"/>
              <a:cs typeface="Arial" pitchFamily="34" charset="0"/>
            </a:rPr>
            <a:t>3. Phân biệt thông tin với vật mang tin</a:t>
          </a:r>
        </a:p>
      </dgm:t>
    </dgm:pt>
    <dgm:pt modelId="{240D4973-740B-48EB-AD2F-AA9CE7DA1DDA}" type="parTrans" cxnId="{712F6F37-211A-4A2D-931E-E479E8538DF2}">
      <dgm:prSet/>
      <dgm:spPr/>
      <dgm:t>
        <a:bodyPr/>
        <a:lstStyle/>
        <a:p>
          <a:endParaRPr lang="en-US"/>
        </a:p>
      </dgm:t>
    </dgm:pt>
    <dgm:pt modelId="{52AD3F04-CBF2-4156-8EB7-FE65E9DD6556}" type="sibTrans" cxnId="{712F6F37-211A-4A2D-931E-E479E8538DF2}">
      <dgm:prSet/>
      <dgm:spPr/>
      <dgm:t>
        <a:bodyPr/>
        <a:lstStyle/>
        <a:p>
          <a:endParaRPr lang="en-US"/>
        </a:p>
      </dgm:t>
    </dgm:pt>
    <dgm:pt modelId="{E1EEAC14-EBA7-4787-9254-CC8FC1F75BD7}" type="pres">
      <dgm:prSet presAssocID="{63FB62E2-D12F-4DE5-9794-27284D0D3DDE}" presName="linear" presStyleCnt="0">
        <dgm:presLayoutVars>
          <dgm:dir/>
          <dgm:animLvl val="lvl"/>
          <dgm:resizeHandles val="exact"/>
        </dgm:presLayoutVars>
      </dgm:prSet>
      <dgm:spPr/>
    </dgm:pt>
    <dgm:pt modelId="{1A386912-1924-4113-BBEC-2D0ABF2D083D}" type="pres">
      <dgm:prSet presAssocID="{2591A603-0182-4D4A-8ECE-CD12F83B5A23}" presName="parentLin" presStyleCnt="0"/>
      <dgm:spPr/>
    </dgm:pt>
    <dgm:pt modelId="{14C7F87B-E473-4EEA-B2F8-CFFA3288B632}" type="pres">
      <dgm:prSet presAssocID="{2591A603-0182-4D4A-8ECE-CD12F83B5A23}" presName="parentLeftMargin" presStyleLbl="node1" presStyleIdx="0" presStyleCnt="3"/>
      <dgm:spPr/>
    </dgm:pt>
    <dgm:pt modelId="{328F4944-7284-44E9-B8A8-B575D7533ACC}" type="pres">
      <dgm:prSet presAssocID="{2591A603-0182-4D4A-8ECE-CD12F83B5A23}" presName="parentText" presStyleLbl="node1" presStyleIdx="0" presStyleCnt="3" custScaleX="116809" custScaleY="139160">
        <dgm:presLayoutVars>
          <dgm:chMax val="0"/>
          <dgm:bulletEnabled val="1"/>
        </dgm:presLayoutVars>
      </dgm:prSet>
      <dgm:spPr/>
    </dgm:pt>
    <dgm:pt modelId="{AADAFAB7-0F88-413D-A702-3AD246C19FE6}" type="pres">
      <dgm:prSet presAssocID="{2591A603-0182-4D4A-8ECE-CD12F83B5A23}" presName="negativeSpace" presStyleCnt="0"/>
      <dgm:spPr/>
    </dgm:pt>
    <dgm:pt modelId="{D3438824-7C58-4670-AEC6-314D72928448}" type="pres">
      <dgm:prSet presAssocID="{2591A603-0182-4D4A-8ECE-CD12F83B5A23}" presName="childText" presStyleLbl="conFgAcc1" presStyleIdx="0" presStyleCnt="3">
        <dgm:presLayoutVars>
          <dgm:bulletEnabled val="1"/>
        </dgm:presLayoutVars>
      </dgm:prSet>
      <dgm:spPr/>
    </dgm:pt>
    <dgm:pt modelId="{BBD9975A-8BD7-492F-8E08-5CB100C3C80D}" type="pres">
      <dgm:prSet presAssocID="{714EF14A-E834-4186-AB47-95E6B2DC6A47}" presName="spaceBetweenRectangles" presStyleCnt="0"/>
      <dgm:spPr/>
    </dgm:pt>
    <dgm:pt modelId="{F9534FFA-43BC-4462-9282-9E8871D95A38}" type="pres">
      <dgm:prSet presAssocID="{55554C96-2B77-4BE6-B108-44C2BF915E21}" presName="parentLin" presStyleCnt="0"/>
      <dgm:spPr/>
    </dgm:pt>
    <dgm:pt modelId="{A5AF4A78-D0DF-4FD2-94E1-B34C9B462743}" type="pres">
      <dgm:prSet presAssocID="{55554C96-2B77-4BE6-B108-44C2BF915E21}" presName="parentLeftMargin" presStyleLbl="node1" presStyleIdx="0" presStyleCnt="3"/>
      <dgm:spPr/>
    </dgm:pt>
    <dgm:pt modelId="{2A0CDBD8-BC9F-4A9B-BAAB-D97BC3FA7DB8}" type="pres">
      <dgm:prSet presAssocID="{55554C96-2B77-4BE6-B108-44C2BF915E21}" presName="parentText" presStyleLbl="node1" presStyleIdx="1" presStyleCnt="3" custScaleX="117639" custScaleY="150068">
        <dgm:presLayoutVars>
          <dgm:chMax val="0"/>
          <dgm:bulletEnabled val="1"/>
        </dgm:presLayoutVars>
      </dgm:prSet>
      <dgm:spPr/>
    </dgm:pt>
    <dgm:pt modelId="{DDC71046-C037-491F-9815-9D061BC63CDA}" type="pres">
      <dgm:prSet presAssocID="{55554C96-2B77-4BE6-B108-44C2BF915E21}" presName="negativeSpace" presStyleCnt="0"/>
      <dgm:spPr/>
    </dgm:pt>
    <dgm:pt modelId="{A7A74BE5-734E-4AAB-A07C-BEAA8224CA1A}" type="pres">
      <dgm:prSet presAssocID="{55554C96-2B77-4BE6-B108-44C2BF915E21}" presName="childText" presStyleLbl="conFgAcc1" presStyleIdx="1" presStyleCnt="3">
        <dgm:presLayoutVars>
          <dgm:bulletEnabled val="1"/>
        </dgm:presLayoutVars>
      </dgm:prSet>
      <dgm:spPr/>
    </dgm:pt>
    <dgm:pt modelId="{952557D8-F00B-4D6F-A362-B0BFE8357C3F}" type="pres">
      <dgm:prSet presAssocID="{0336A527-C789-46D8-99E7-D13B5259A447}" presName="spaceBetweenRectangles" presStyleCnt="0"/>
      <dgm:spPr/>
    </dgm:pt>
    <dgm:pt modelId="{39718263-2150-495D-A034-D155EA6204F2}" type="pres">
      <dgm:prSet presAssocID="{15BD6E65-1DE3-4008-96CB-7DAC2AACFFEF}" presName="parentLin" presStyleCnt="0"/>
      <dgm:spPr/>
    </dgm:pt>
    <dgm:pt modelId="{D3AB8A81-D8DF-473B-95C4-B16B4B06CEAC}" type="pres">
      <dgm:prSet presAssocID="{15BD6E65-1DE3-4008-96CB-7DAC2AACFFEF}" presName="parentLeftMargin" presStyleLbl="node1" presStyleIdx="1" presStyleCnt="3"/>
      <dgm:spPr/>
    </dgm:pt>
    <dgm:pt modelId="{26E9F048-26FA-4FDA-AE00-7339A01F6F22}" type="pres">
      <dgm:prSet presAssocID="{15BD6E65-1DE3-4008-96CB-7DAC2AACFFEF}" presName="parentText" presStyleLbl="node1" presStyleIdx="2" presStyleCnt="3" custScaleX="116810" custScaleY="146071">
        <dgm:presLayoutVars>
          <dgm:chMax val="0"/>
          <dgm:bulletEnabled val="1"/>
        </dgm:presLayoutVars>
      </dgm:prSet>
      <dgm:spPr/>
    </dgm:pt>
    <dgm:pt modelId="{2889EB6E-520A-4C3A-A576-9FCF6C9D3BB1}" type="pres">
      <dgm:prSet presAssocID="{15BD6E65-1DE3-4008-96CB-7DAC2AACFFEF}" presName="negativeSpace" presStyleCnt="0"/>
      <dgm:spPr/>
    </dgm:pt>
    <dgm:pt modelId="{43B8071B-C21E-40D4-9BD0-5393DCE2A647}" type="pres">
      <dgm:prSet presAssocID="{15BD6E65-1DE3-4008-96CB-7DAC2AACFFEF}" presName="childText" presStyleLbl="conFgAcc1" presStyleIdx="2" presStyleCnt="3">
        <dgm:presLayoutVars>
          <dgm:bulletEnabled val="1"/>
        </dgm:presLayoutVars>
      </dgm:prSet>
      <dgm:spPr/>
    </dgm:pt>
  </dgm:ptLst>
  <dgm:cxnLst>
    <dgm:cxn modelId="{712F6F37-211A-4A2D-931E-E479E8538DF2}" srcId="{63FB62E2-D12F-4DE5-9794-27284D0D3DDE}" destId="{15BD6E65-1DE3-4008-96CB-7DAC2AACFFEF}" srcOrd="2" destOrd="0" parTransId="{240D4973-740B-48EB-AD2F-AA9CE7DA1DDA}" sibTransId="{52AD3F04-CBF2-4156-8EB7-FE65E9DD6556}"/>
    <dgm:cxn modelId="{5E7D7560-E400-4371-BFD4-A628131393F4}" srcId="{63FB62E2-D12F-4DE5-9794-27284D0D3DDE}" destId="{2591A603-0182-4D4A-8ECE-CD12F83B5A23}" srcOrd="0" destOrd="0" parTransId="{8FC466A5-8B9A-486D-B3AB-93A1DF3BD919}" sibTransId="{714EF14A-E834-4186-AB47-95E6B2DC6A47}"/>
    <dgm:cxn modelId="{7DF13863-0260-4F6F-9E60-03BC2AA8A66D}" srcId="{63FB62E2-D12F-4DE5-9794-27284D0D3DDE}" destId="{55554C96-2B77-4BE6-B108-44C2BF915E21}" srcOrd="1" destOrd="0" parTransId="{D5794B58-6DFB-4246-958F-378E659DC07F}" sibTransId="{0336A527-C789-46D8-99E7-D13B5259A447}"/>
    <dgm:cxn modelId="{9A746C52-45E0-4DEB-A00E-B9F1F998F346}" type="presOf" srcId="{55554C96-2B77-4BE6-B108-44C2BF915E21}" destId="{2A0CDBD8-BC9F-4A9B-BAAB-D97BC3FA7DB8}" srcOrd="1" destOrd="0" presId="urn:microsoft.com/office/officeart/2005/8/layout/list1"/>
    <dgm:cxn modelId="{D7F55374-3B5D-481C-BEF9-1706E875753E}" type="presOf" srcId="{2591A603-0182-4D4A-8ECE-CD12F83B5A23}" destId="{328F4944-7284-44E9-B8A8-B575D7533ACC}" srcOrd="1" destOrd="0" presId="urn:microsoft.com/office/officeart/2005/8/layout/list1"/>
    <dgm:cxn modelId="{494D187B-1712-4985-91EF-0E1D79DF571A}" type="presOf" srcId="{15BD6E65-1DE3-4008-96CB-7DAC2AACFFEF}" destId="{D3AB8A81-D8DF-473B-95C4-B16B4B06CEAC}" srcOrd="0" destOrd="0" presId="urn:microsoft.com/office/officeart/2005/8/layout/list1"/>
    <dgm:cxn modelId="{666539AC-DFD9-4D22-B5F7-4C6F191E7B7B}" type="presOf" srcId="{63FB62E2-D12F-4DE5-9794-27284D0D3DDE}" destId="{E1EEAC14-EBA7-4787-9254-CC8FC1F75BD7}" srcOrd="0" destOrd="0" presId="urn:microsoft.com/office/officeart/2005/8/layout/list1"/>
    <dgm:cxn modelId="{E28C20B6-DAF3-451C-B216-989FDFCB4C7F}" type="presOf" srcId="{15BD6E65-1DE3-4008-96CB-7DAC2AACFFEF}" destId="{26E9F048-26FA-4FDA-AE00-7339A01F6F22}" srcOrd="1" destOrd="0" presId="urn:microsoft.com/office/officeart/2005/8/layout/list1"/>
    <dgm:cxn modelId="{84337ADF-8943-4177-9F0F-4A107E7F2AF7}" type="presOf" srcId="{55554C96-2B77-4BE6-B108-44C2BF915E21}" destId="{A5AF4A78-D0DF-4FD2-94E1-B34C9B462743}" srcOrd="0" destOrd="0" presId="urn:microsoft.com/office/officeart/2005/8/layout/list1"/>
    <dgm:cxn modelId="{3D1E68FE-9AB4-4E12-AF43-7362F240B019}" type="presOf" srcId="{2591A603-0182-4D4A-8ECE-CD12F83B5A23}" destId="{14C7F87B-E473-4EEA-B2F8-CFFA3288B632}" srcOrd="0" destOrd="0" presId="urn:microsoft.com/office/officeart/2005/8/layout/list1"/>
    <dgm:cxn modelId="{FEF22193-B965-4C05-B822-C7D0B8C1EB1A}" type="presParOf" srcId="{E1EEAC14-EBA7-4787-9254-CC8FC1F75BD7}" destId="{1A386912-1924-4113-BBEC-2D0ABF2D083D}" srcOrd="0" destOrd="0" presId="urn:microsoft.com/office/officeart/2005/8/layout/list1"/>
    <dgm:cxn modelId="{F7EC1337-07D4-4F12-85F4-4D782BB7BAAA}" type="presParOf" srcId="{1A386912-1924-4113-BBEC-2D0ABF2D083D}" destId="{14C7F87B-E473-4EEA-B2F8-CFFA3288B632}" srcOrd="0" destOrd="0" presId="urn:microsoft.com/office/officeart/2005/8/layout/list1"/>
    <dgm:cxn modelId="{9DB8CAB3-8997-4F62-B539-5FABC6FAC878}" type="presParOf" srcId="{1A386912-1924-4113-BBEC-2D0ABF2D083D}" destId="{328F4944-7284-44E9-B8A8-B575D7533ACC}" srcOrd="1" destOrd="0" presId="urn:microsoft.com/office/officeart/2005/8/layout/list1"/>
    <dgm:cxn modelId="{9AC68B9F-D5E8-41D0-BDFC-F04B6236F413}" type="presParOf" srcId="{E1EEAC14-EBA7-4787-9254-CC8FC1F75BD7}" destId="{AADAFAB7-0F88-413D-A702-3AD246C19FE6}" srcOrd="1" destOrd="0" presId="urn:microsoft.com/office/officeart/2005/8/layout/list1"/>
    <dgm:cxn modelId="{59074D04-96B3-403F-8863-44DF06CF9AC4}" type="presParOf" srcId="{E1EEAC14-EBA7-4787-9254-CC8FC1F75BD7}" destId="{D3438824-7C58-4670-AEC6-314D72928448}" srcOrd="2" destOrd="0" presId="urn:microsoft.com/office/officeart/2005/8/layout/list1"/>
    <dgm:cxn modelId="{5A870EE7-613C-4BB4-BB4C-9FDC1FAAC1BB}" type="presParOf" srcId="{E1EEAC14-EBA7-4787-9254-CC8FC1F75BD7}" destId="{BBD9975A-8BD7-492F-8E08-5CB100C3C80D}" srcOrd="3" destOrd="0" presId="urn:microsoft.com/office/officeart/2005/8/layout/list1"/>
    <dgm:cxn modelId="{8C34AF1B-9AB1-40FA-A166-F427EE18CDD1}" type="presParOf" srcId="{E1EEAC14-EBA7-4787-9254-CC8FC1F75BD7}" destId="{F9534FFA-43BC-4462-9282-9E8871D95A38}" srcOrd="4" destOrd="0" presId="urn:microsoft.com/office/officeart/2005/8/layout/list1"/>
    <dgm:cxn modelId="{79FA6F87-1CFD-4EBF-8135-7025350595E7}" type="presParOf" srcId="{F9534FFA-43BC-4462-9282-9E8871D95A38}" destId="{A5AF4A78-D0DF-4FD2-94E1-B34C9B462743}" srcOrd="0" destOrd="0" presId="urn:microsoft.com/office/officeart/2005/8/layout/list1"/>
    <dgm:cxn modelId="{60AF740A-73D8-42BF-B658-6C1AA9D1051C}" type="presParOf" srcId="{F9534FFA-43BC-4462-9282-9E8871D95A38}" destId="{2A0CDBD8-BC9F-4A9B-BAAB-D97BC3FA7DB8}" srcOrd="1" destOrd="0" presId="urn:microsoft.com/office/officeart/2005/8/layout/list1"/>
    <dgm:cxn modelId="{4E8D08D7-C2CC-4198-8713-869A0397B1AE}" type="presParOf" srcId="{E1EEAC14-EBA7-4787-9254-CC8FC1F75BD7}" destId="{DDC71046-C037-491F-9815-9D061BC63CDA}" srcOrd="5" destOrd="0" presId="urn:microsoft.com/office/officeart/2005/8/layout/list1"/>
    <dgm:cxn modelId="{47098EFD-D813-4023-9889-FBAA6998B8BC}" type="presParOf" srcId="{E1EEAC14-EBA7-4787-9254-CC8FC1F75BD7}" destId="{A7A74BE5-734E-4AAB-A07C-BEAA8224CA1A}" srcOrd="6" destOrd="0" presId="urn:microsoft.com/office/officeart/2005/8/layout/list1"/>
    <dgm:cxn modelId="{F098D2B0-0295-44E6-9139-8BF9C60F5E18}" type="presParOf" srcId="{E1EEAC14-EBA7-4787-9254-CC8FC1F75BD7}" destId="{952557D8-F00B-4D6F-A362-B0BFE8357C3F}" srcOrd="7" destOrd="0" presId="urn:microsoft.com/office/officeart/2005/8/layout/list1"/>
    <dgm:cxn modelId="{132D63FE-75F7-4256-B9D8-15A6AE72C32E}" type="presParOf" srcId="{E1EEAC14-EBA7-4787-9254-CC8FC1F75BD7}" destId="{39718263-2150-495D-A034-D155EA6204F2}" srcOrd="8" destOrd="0" presId="urn:microsoft.com/office/officeart/2005/8/layout/list1"/>
    <dgm:cxn modelId="{7F42F38B-01A3-47CA-85AC-C13484A18627}" type="presParOf" srcId="{39718263-2150-495D-A034-D155EA6204F2}" destId="{D3AB8A81-D8DF-473B-95C4-B16B4B06CEAC}" srcOrd="0" destOrd="0" presId="urn:microsoft.com/office/officeart/2005/8/layout/list1"/>
    <dgm:cxn modelId="{2B24E257-51EC-41CE-8B95-1E44B042B53A}" type="presParOf" srcId="{39718263-2150-495D-A034-D155EA6204F2}" destId="{26E9F048-26FA-4FDA-AE00-7339A01F6F22}" srcOrd="1" destOrd="0" presId="urn:microsoft.com/office/officeart/2005/8/layout/list1"/>
    <dgm:cxn modelId="{2562BDDE-6756-44CF-94ED-00677DB139BC}" type="presParOf" srcId="{E1EEAC14-EBA7-4787-9254-CC8FC1F75BD7}" destId="{2889EB6E-520A-4C3A-A576-9FCF6C9D3BB1}" srcOrd="9" destOrd="0" presId="urn:microsoft.com/office/officeart/2005/8/layout/list1"/>
    <dgm:cxn modelId="{E6A07626-BD21-4BD0-84EB-E7CC1DA89B29}" type="presParOf" srcId="{E1EEAC14-EBA7-4787-9254-CC8FC1F75BD7}" destId="{43B8071B-C21E-40D4-9BD0-5393DCE2A64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E08F44-C5AA-4442-A92C-BE1E1E0BFDA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8C7CF6F6-F52F-4D99-95E6-97FDDC83DB80}">
      <dgm:prSet phldrT="[Text]" custT="1"/>
      <dgm:spPr/>
      <dgm:t>
        <a:bodyPr/>
        <a:lstStyle/>
        <a:p>
          <a:endParaRPr lang="en-US" sz="700">
            <a:latin typeface="Times New Roman" panose="02020603050405020304" pitchFamily="18" charset="0"/>
            <a:cs typeface="Times New Roman" panose="02020603050405020304" pitchFamily="18" charset="0"/>
          </a:endParaRPr>
        </a:p>
        <a:p>
          <a:endParaRPr lang="en-US" sz="700">
            <a:latin typeface="Times New Roman" panose="02020603050405020304" pitchFamily="18" charset="0"/>
            <a:cs typeface="Times New Roman" panose="02020603050405020304" pitchFamily="18" charset="0"/>
          </a:endParaRPr>
        </a:p>
        <a:p>
          <a:endParaRPr lang="en-US" sz="700">
            <a:latin typeface="Times New Roman" panose="02020603050405020304" pitchFamily="18" charset="0"/>
            <a:cs typeface="Times New Roman" panose="02020603050405020304" pitchFamily="18" charset="0"/>
          </a:endParaRPr>
        </a:p>
        <a:p>
          <a:endParaRPr lang="en-US" sz="700">
            <a:latin typeface="Times New Roman" panose="02020603050405020304" pitchFamily="18" charset="0"/>
            <a:cs typeface="Times New Roman" panose="02020603050405020304" pitchFamily="18" charset="0"/>
          </a:endParaRPr>
        </a:p>
      </dgm:t>
    </dgm:pt>
    <dgm:pt modelId="{9088687F-7586-496F-A4D1-7B62BAFC3738}" type="parTrans" cxnId="{C6A44E65-DF7A-4BAF-9A39-6CAE8CB542C2}">
      <dgm:prSet/>
      <dgm:spPr/>
      <dgm:t>
        <a:bodyPr/>
        <a:lstStyle/>
        <a:p>
          <a:endParaRPr lang="en-US" sz="2400">
            <a:latin typeface="Times New Roman" panose="02020603050405020304" pitchFamily="18" charset="0"/>
            <a:cs typeface="Times New Roman" panose="02020603050405020304" pitchFamily="18" charset="0"/>
          </a:endParaRPr>
        </a:p>
      </dgm:t>
    </dgm:pt>
    <dgm:pt modelId="{DD9D3AB1-151B-4E09-9EDA-644868DF7BCC}" type="sibTrans" cxnId="{C6A44E65-DF7A-4BAF-9A39-6CAE8CB542C2}">
      <dgm:prSet/>
      <dgm:spPr/>
      <dgm:t>
        <a:bodyPr/>
        <a:lstStyle/>
        <a:p>
          <a:endParaRPr lang="en-US" sz="2400">
            <a:latin typeface="Times New Roman" panose="02020603050405020304" pitchFamily="18" charset="0"/>
            <a:cs typeface="Times New Roman" panose="02020603050405020304" pitchFamily="18" charset="0"/>
          </a:endParaRPr>
        </a:p>
      </dgm:t>
    </dgm:pt>
    <dgm:pt modelId="{C963822F-C507-43D2-AC24-759B96936CB7}">
      <dgm:prSet phldrT="[Text]" custT="1"/>
      <dgm:spPr/>
      <dgm:t>
        <a:bodyPr/>
        <a:lstStyle/>
        <a:p>
          <a:r>
            <a:rPr lang="vi-VN" sz="2000" b="0">
              <a:latin typeface="Times New Roman" panose="02020603050405020304" pitchFamily="18" charset="0"/>
              <a:cs typeface="Times New Roman" panose="02020603050405020304" pitchFamily="18" charset="0"/>
            </a:rPr>
            <a:t>Thông tin là những gì đem lại cho ta hiểu biết</a:t>
          </a:r>
          <a:r>
            <a:rPr lang="en-US" sz="2000" b="0">
              <a:latin typeface="Times New Roman" panose="02020603050405020304" pitchFamily="18" charset="0"/>
              <a:cs typeface="Times New Roman" panose="02020603050405020304" pitchFamily="18" charset="0"/>
            </a:rPr>
            <a:t>.</a:t>
          </a:r>
        </a:p>
      </dgm:t>
    </dgm:pt>
    <dgm:pt modelId="{EA6AB291-6B7E-46AA-B068-56F31C08B613}" type="parTrans" cxnId="{64F9DD71-B513-4B62-8966-28679B699902}">
      <dgm:prSet/>
      <dgm:spPr/>
      <dgm:t>
        <a:bodyPr/>
        <a:lstStyle/>
        <a:p>
          <a:endParaRPr lang="en-US" sz="2400">
            <a:latin typeface="Times New Roman" panose="02020603050405020304" pitchFamily="18" charset="0"/>
            <a:cs typeface="Times New Roman" panose="02020603050405020304" pitchFamily="18" charset="0"/>
          </a:endParaRPr>
        </a:p>
      </dgm:t>
    </dgm:pt>
    <dgm:pt modelId="{896BDFAB-1FC5-4A5C-AE19-A00BBB9DC180}" type="sibTrans" cxnId="{64F9DD71-B513-4B62-8966-28679B699902}">
      <dgm:prSet/>
      <dgm:spPr/>
      <dgm:t>
        <a:bodyPr/>
        <a:lstStyle/>
        <a:p>
          <a:endParaRPr lang="en-US" sz="2400">
            <a:latin typeface="Times New Roman" panose="02020603050405020304" pitchFamily="18" charset="0"/>
            <a:cs typeface="Times New Roman" panose="02020603050405020304" pitchFamily="18" charset="0"/>
          </a:endParaRPr>
        </a:p>
      </dgm:t>
    </dgm:pt>
    <dgm:pt modelId="{6FBF9CFE-0462-4CA0-B62F-B085002C2B47}">
      <dgm:prSet phldrT="[Text]" custT="1"/>
      <dgm:spPr/>
      <dgm:t>
        <a:bodyPr/>
        <a:lstStyle/>
        <a:p>
          <a:endParaRPr lang="en-US" sz="700">
            <a:latin typeface="Times New Roman" panose="02020603050405020304" pitchFamily="18" charset="0"/>
            <a:cs typeface="Times New Roman" panose="02020603050405020304" pitchFamily="18" charset="0"/>
          </a:endParaRPr>
        </a:p>
      </dgm:t>
    </dgm:pt>
    <dgm:pt modelId="{F66952B2-CC37-417A-9FC2-203A49404132}" type="parTrans" cxnId="{00BF8400-4FCA-4288-B364-C0E923F7E888}">
      <dgm:prSet/>
      <dgm:spPr/>
      <dgm:t>
        <a:bodyPr/>
        <a:lstStyle/>
        <a:p>
          <a:endParaRPr lang="en-US" sz="2400">
            <a:latin typeface="Times New Roman" panose="02020603050405020304" pitchFamily="18" charset="0"/>
            <a:cs typeface="Times New Roman" panose="02020603050405020304" pitchFamily="18" charset="0"/>
          </a:endParaRPr>
        </a:p>
      </dgm:t>
    </dgm:pt>
    <dgm:pt modelId="{41BD3459-DBEE-4D30-9FB2-926765E8167E}" type="sibTrans" cxnId="{00BF8400-4FCA-4288-B364-C0E923F7E888}">
      <dgm:prSet/>
      <dgm:spPr/>
      <dgm:t>
        <a:bodyPr/>
        <a:lstStyle/>
        <a:p>
          <a:endParaRPr lang="en-US" sz="2400">
            <a:latin typeface="Times New Roman" panose="02020603050405020304" pitchFamily="18" charset="0"/>
            <a:cs typeface="Times New Roman" panose="02020603050405020304" pitchFamily="18" charset="0"/>
          </a:endParaRPr>
        </a:p>
      </dgm:t>
    </dgm:pt>
    <dgm:pt modelId="{E7EFEE1F-09B4-4859-AB87-D4FA1F5529C6}">
      <dgm:prSet phldrT="[Text]" custT="1"/>
      <dgm:spPr/>
      <dgm:t>
        <a:bodyPr/>
        <a:lstStyle/>
        <a:p>
          <a:endParaRPr lang="en-US" sz="700">
            <a:latin typeface="Times New Roman" panose="02020603050405020304" pitchFamily="18" charset="0"/>
            <a:cs typeface="Times New Roman" panose="02020603050405020304" pitchFamily="18" charset="0"/>
          </a:endParaRPr>
        </a:p>
      </dgm:t>
    </dgm:pt>
    <dgm:pt modelId="{32778E36-C4E9-4FB4-91A3-23F5926F3DD4}" type="parTrans" cxnId="{415D3818-708F-4137-B31B-639199DEE924}">
      <dgm:prSet/>
      <dgm:spPr/>
      <dgm:t>
        <a:bodyPr/>
        <a:lstStyle/>
        <a:p>
          <a:endParaRPr lang="en-US" sz="2400">
            <a:latin typeface="Times New Roman" panose="02020603050405020304" pitchFamily="18" charset="0"/>
            <a:cs typeface="Times New Roman" panose="02020603050405020304" pitchFamily="18" charset="0"/>
          </a:endParaRPr>
        </a:p>
      </dgm:t>
    </dgm:pt>
    <dgm:pt modelId="{6FC51DDF-DEAC-472D-BB5B-6854757683E6}" type="sibTrans" cxnId="{415D3818-708F-4137-B31B-639199DEE924}">
      <dgm:prSet/>
      <dgm:spPr/>
      <dgm:t>
        <a:bodyPr/>
        <a:lstStyle/>
        <a:p>
          <a:endParaRPr lang="en-US" sz="2400">
            <a:latin typeface="Times New Roman" panose="02020603050405020304" pitchFamily="18" charset="0"/>
            <a:cs typeface="Times New Roman" panose="02020603050405020304" pitchFamily="18" charset="0"/>
          </a:endParaRPr>
        </a:p>
      </dgm:t>
    </dgm:pt>
    <dgm:pt modelId="{DBC0DB7E-B268-433A-92DB-E9CFA302CB8F}">
      <dgm:prSet phldrT="[Text]" custT="1"/>
      <dgm:spPr/>
      <dgm:t>
        <a:bodyPr/>
        <a:lstStyle/>
        <a:p>
          <a:endParaRPr lang="en-US" sz="700">
            <a:latin typeface="Times New Roman" panose="02020603050405020304" pitchFamily="18" charset="0"/>
            <a:cs typeface="Times New Roman" panose="02020603050405020304" pitchFamily="18" charset="0"/>
          </a:endParaRPr>
        </a:p>
      </dgm:t>
    </dgm:pt>
    <dgm:pt modelId="{4A508231-ED0C-4A95-98EC-DCB8DDFD437C}" type="sibTrans" cxnId="{AA797FCA-778E-476D-961F-37CE88424EA6}">
      <dgm:prSet/>
      <dgm:spPr/>
      <dgm:t>
        <a:bodyPr/>
        <a:lstStyle/>
        <a:p>
          <a:endParaRPr lang="en-US" sz="2400">
            <a:latin typeface="Times New Roman" panose="02020603050405020304" pitchFamily="18" charset="0"/>
            <a:cs typeface="Times New Roman" panose="02020603050405020304" pitchFamily="18" charset="0"/>
          </a:endParaRPr>
        </a:p>
      </dgm:t>
    </dgm:pt>
    <dgm:pt modelId="{628F16D1-97BD-4715-9D85-EC5669C9ADB7}" type="parTrans" cxnId="{AA797FCA-778E-476D-961F-37CE88424EA6}">
      <dgm:prSet/>
      <dgm:spPr/>
      <dgm:t>
        <a:bodyPr/>
        <a:lstStyle/>
        <a:p>
          <a:endParaRPr lang="en-US" sz="2400">
            <a:latin typeface="Times New Roman" panose="02020603050405020304" pitchFamily="18" charset="0"/>
            <a:cs typeface="Times New Roman" panose="02020603050405020304" pitchFamily="18" charset="0"/>
          </a:endParaRPr>
        </a:p>
      </dgm:t>
    </dgm:pt>
    <dgm:pt modelId="{9991573B-89F0-4C32-AEBE-5250B387798A}">
      <dgm:prSet custT="1"/>
      <dgm:spPr/>
      <dgm:t>
        <a:bodyPr/>
        <a:lstStyle/>
        <a:p>
          <a:r>
            <a:rPr lang="en-US" sz="2000">
              <a:latin typeface="Times New Roman" panose="02020603050405020304" pitchFamily="18" charset="0"/>
              <a:cs typeface="Times New Roman" panose="02020603050405020304" pitchFamily="18" charset="0"/>
            </a:rPr>
            <a:t>Con người thu nhận thông tin trực tiếp nhờ năm giác quan và con thu nhận thông tin gián tiếp qua vật mang tin.</a:t>
          </a:r>
        </a:p>
      </dgm:t>
    </dgm:pt>
    <dgm:pt modelId="{89476B9B-0461-4ABE-B79E-7D420583898F}" type="parTrans" cxnId="{B0A5B85C-1A45-4FCD-A7E6-BC0C3C26427C}">
      <dgm:prSet/>
      <dgm:spPr/>
      <dgm:t>
        <a:bodyPr/>
        <a:lstStyle/>
        <a:p>
          <a:endParaRPr lang="en-US" sz="2400">
            <a:latin typeface="Times New Roman" panose="02020603050405020304" pitchFamily="18" charset="0"/>
            <a:cs typeface="Times New Roman" panose="02020603050405020304" pitchFamily="18" charset="0"/>
          </a:endParaRPr>
        </a:p>
      </dgm:t>
    </dgm:pt>
    <dgm:pt modelId="{19C96B5A-21CA-468A-B6D8-ACFAEE746DF9}" type="sibTrans" cxnId="{B0A5B85C-1A45-4FCD-A7E6-BC0C3C26427C}">
      <dgm:prSet/>
      <dgm:spPr/>
      <dgm:t>
        <a:bodyPr/>
        <a:lstStyle/>
        <a:p>
          <a:endParaRPr lang="en-US" sz="2400">
            <a:latin typeface="Times New Roman" panose="02020603050405020304" pitchFamily="18" charset="0"/>
            <a:cs typeface="Times New Roman" panose="02020603050405020304" pitchFamily="18" charset="0"/>
          </a:endParaRPr>
        </a:p>
      </dgm:t>
    </dgm:pt>
    <dgm:pt modelId="{E096ACC2-8746-4F65-AA29-5862E42FD761}">
      <dgm:prSet custT="1"/>
      <dgm:spPr/>
      <dgm:t>
        <a:bodyPr/>
        <a:lstStyle/>
        <a:p>
          <a:r>
            <a:rPr lang="vi-VN" sz="2000" b="0" i="0">
              <a:solidFill>
                <a:schemeClr val="tx1"/>
              </a:solidFill>
              <a:latin typeface="Times New Roman" panose="02020603050405020304" pitchFamily="18" charset="0"/>
              <a:cs typeface="Times New Roman" panose="02020603050405020304" pitchFamily="18" charset="0"/>
            </a:rPr>
            <a:t>Xử lí thông tin</a:t>
          </a:r>
          <a:r>
            <a:rPr lang="en-US" sz="2000" b="0" i="0">
              <a:solidFill>
                <a:schemeClr val="tx1"/>
              </a:solidFill>
              <a:latin typeface="Times New Roman" panose="02020603050405020304" pitchFamily="18" charset="0"/>
              <a:cs typeface="Times New Roman" panose="02020603050405020304" pitchFamily="18" charset="0"/>
            </a:rPr>
            <a:t> là</a:t>
          </a:r>
          <a:r>
            <a:rPr lang="vi-VN" sz="2000" b="0" i="0">
              <a:solidFill>
                <a:schemeClr val="tx1"/>
              </a:solidFill>
              <a:latin typeface="Times New Roman" panose="02020603050405020304" pitchFamily="18" charset="0"/>
              <a:cs typeface="Times New Roman" panose="02020603050405020304" pitchFamily="18" charset="0"/>
            </a:rPr>
            <a:t> </a:t>
          </a:r>
          <a:r>
            <a:rPr lang="en-US" sz="2000" b="0" i="0">
              <a:solidFill>
                <a:schemeClr val="tx1"/>
              </a:solidFill>
              <a:latin typeface="Times New Roman" panose="02020603050405020304" pitchFamily="18" charset="0"/>
              <a:cs typeface="Times New Roman" panose="02020603050405020304" pitchFamily="18" charset="0"/>
            </a:rPr>
            <a:t>t</a:t>
          </a:r>
          <a:r>
            <a:rPr lang="vi-VN" sz="2000" b="0" i="0">
              <a:solidFill>
                <a:schemeClr val="tx1"/>
              </a:solidFill>
              <a:latin typeface="Times New Roman" panose="02020603050405020304" pitchFamily="18" charset="0"/>
              <a:cs typeface="Times New Roman" panose="02020603050405020304" pitchFamily="18" charset="0"/>
            </a:rPr>
            <a:t>ừ thông tin vừa thu nhận được, kết hợp với hiểu biết đã có từ trước để rút ra thông tin mới, hữu ích.</a:t>
          </a:r>
          <a:endParaRPr lang="en-US" sz="2000" b="0" i="0">
            <a:solidFill>
              <a:schemeClr val="tx1"/>
            </a:solidFill>
            <a:latin typeface="Times New Roman" panose="02020603050405020304" pitchFamily="18" charset="0"/>
            <a:cs typeface="Times New Roman" panose="02020603050405020304" pitchFamily="18" charset="0"/>
          </a:endParaRPr>
        </a:p>
      </dgm:t>
    </dgm:pt>
    <dgm:pt modelId="{6EA31D49-58F2-4AB3-BF89-64A1C74F8883}" type="parTrans" cxnId="{E8D93875-4374-4614-9F5D-ABAEA0978E24}">
      <dgm:prSet/>
      <dgm:spPr/>
      <dgm:t>
        <a:bodyPr/>
        <a:lstStyle/>
        <a:p>
          <a:endParaRPr lang="en-US" sz="2400">
            <a:latin typeface="Times New Roman" panose="02020603050405020304" pitchFamily="18" charset="0"/>
            <a:cs typeface="Times New Roman" panose="02020603050405020304" pitchFamily="18" charset="0"/>
          </a:endParaRPr>
        </a:p>
      </dgm:t>
    </dgm:pt>
    <dgm:pt modelId="{6E5FA1B5-D0E7-4AB7-9E89-9BDD4C9BAB76}" type="sibTrans" cxnId="{E8D93875-4374-4614-9F5D-ABAEA0978E24}">
      <dgm:prSet/>
      <dgm:spPr/>
      <dgm:t>
        <a:bodyPr/>
        <a:lstStyle/>
        <a:p>
          <a:endParaRPr lang="en-US" sz="2400">
            <a:latin typeface="Times New Roman" panose="02020603050405020304" pitchFamily="18" charset="0"/>
            <a:cs typeface="Times New Roman" panose="02020603050405020304" pitchFamily="18" charset="0"/>
          </a:endParaRPr>
        </a:p>
      </dgm:t>
    </dgm:pt>
    <dgm:pt modelId="{D55BDCDC-0270-4E76-BC05-813EDA78EDCE}">
      <dgm:prSet custT="1"/>
      <dgm:spPr/>
      <dgm:t>
        <a:bodyPr/>
        <a:lstStyle/>
        <a:p>
          <a:r>
            <a:rPr lang="en-US" sz="2000" b="0" i="0">
              <a:solidFill>
                <a:schemeClr val="tx1"/>
              </a:solidFill>
              <a:latin typeface="Times New Roman" panose="02020603050405020304" pitchFamily="18" charset="0"/>
              <a:cs typeface="Times New Roman" panose="02020603050405020304" pitchFamily="18" charset="0"/>
            </a:rPr>
            <a:t>Bộ não con người thực hiện thu nhận thông tin, xử lí thông tin và ra quyết định.</a:t>
          </a:r>
        </a:p>
      </dgm:t>
    </dgm:pt>
    <dgm:pt modelId="{9A0788FA-2D95-4E0A-87C3-2610FA8EAD6B}" type="parTrans" cxnId="{66E60F0E-F9A5-4E51-906B-0973F72A45BD}">
      <dgm:prSet/>
      <dgm:spPr/>
      <dgm:t>
        <a:bodyPr/>
        <a:lstStyle/>
        <a:p>
          <a:endParaRPr lang="en-US" sz="2400">
            <a:latin typeface="Times New Roman" panose="02020603050405020304" pitchFamily="18" charset="0"/>
            <a:cs typeface="Times New Roman" panose="02020603050405020304" pitchFamily="18" charset="0"/>
          </a:endParaRPr>
        </a:p>
      </dgm:t>
    </dgm:pt>
    <dgm:pt modelId="{C993624A-71EF-459A-9704-564AD3332CD6}" type="sibTrans" cxnId="{66E60F0E-F9A5-4E51-906B-0973F72A45BD}">
      <dgm:prSet/>
      <dgm:spPr/>
      <dgm:t>
        <a:bodyPr/>
        <a:lstStyle/>
        <a:p>
          <a:endParaRPr lang="en-US" sz="2400">
            <a:latin typeface="Times New Roman" panose="02020603050405020304" pitchFamily="18" charset="0"/>
            <a:cs typeface="Times New Roman" panose="02020603050405020304" pitchFamily="18" charset="0"/>
          </a:endParaRPr>
        </a:p>
      </dgm:t>
    </dgm:pt>
    <dgm:pt modelId="{94A5F303-202F-461D-8508-3D0FC9082A51}" type="pres">
      <dgm:prSet presAssocID="{8EE08F44-C5AA-4442-A92C-BE1E1E0BFDA6}" presName="linearFlow" presStyleCnt="0">
        <dgm:presLayoutVars>
          <dgm:dir/>
          <dgm:animLvl val="lvl"/>
          <dgm:resizeHandles val="exact"/>
        </dgm:presLayoutVars>
      </dgm:prSet>
      <dgm:spPr/>
    </dgm:pt>
    <dgm:pt modelId="{C439216D-0C48-463F-A31F-1C748E70BCCF}" type="pres">
      <dgm:prSet presAssocID="{8C7CF6F6-F52F-4D99-95E6-97FDDC83DB80}" presName="composite" presStyleCnt="0"/>
      <dgm:spPr/>
    </dgm:pt>
    <dgm:pt modelId="{066D4E76-C0EB-4B18-A259-C8941AAD9DD6}" type="pres">
      <dgm:prSet presAssocID="{8C7CF6F6-F52F-4D99-95E6-97FDDC83DB80}" presName="parentText" presStyleLbl="alignNode1" presStyleIdx="0" presStyleCnt="4">
        <dgm:presLayoutVars>
          <dgm:chMax val="1"/>
          <dgm:bulletEnabled val="1"/>
        </dgm:presLayoutVars>
      </dgm:prSet>
      <dgm:spPr/>
    </dgm:pt>
    <dgm:pt modelId="{FB2473FB-6554-413C-89CA-5B151DD4A154}" type="pres">
      <dgm:prSet presAssocID="{8C7CF6F6-F52F-4D99-95E6-97FDDC83DB80}" presName="descendantText" presStyleLbl="alignAcc1" presStyleIdx="0" presStyleCnt="4" custScaleY="100000">
        <dgm:presLayoutVars>
          <dgm:bulletEnabled val="1"/>
        </dgm:presLayoutVars>
      </dgm:prSet>
      <dgm:spPr/>
    </dgm:pt>
    <dgm:pt modelId="{730FD53E-BDDB-430D-8C86-74EFB5622418}" type="pres">
      <dgm:prSet presAssocID="{DD9D3AB1-151B-4E09-9EDA-644868DF7BCC}" presName="sp" presStyleCnt="0"/>
      <dgm:spPr/>
    </dgm:pt>
    <dgm:pt modelId="{6F622971-62D3-41DF-88DD-02274760A77B}" type="pres">
      <dgm:prSet presAssocID="{6FBF9CFE-0462-4CA0-B62F-B085002C2B47}" presName="composite" presStyleCnt="0"/>
      <dgm:spPr/>
    </dgm:pt>
    <dgm:pt modelId="{61E9EA46-26E3-4292-B037-5FB8271E9CE6}" type="pres">
      <dgm:prSet presAssocID="{6FBF9CFE-0462-4CA0-B62F-B085002C2B47}" presName="parentText" presStyleLbl="alignNode1" presStyleIdx="1" presStyleCnt="4">
        <dgm:presLayoutVars>
          <dgm:chMax val="1"/>
          <dgm:bulletEnabled val="1"/>
        </dgm:presLayoutVars>
      </dgm:prSet>
      <dgm:spPr/>
    </dgm:pt>
    <dgm:pt modelId="{8D4F1A9E-9F69-4482-A30F-D863F3527DB3}" type="pres">
      <dgm:prSet presAssocID="{6FBF9CFE-0462-4CA0-B62F-B085002C2B47}" presName="descendantText" presStyleLbl="alignAcc1" presStyleIdx="1" presStyleCnt="4" custScaleY="104430">
        <dgm:presLayoutVars>
          <dgm:bulletEnabled val="1"/>
        </dgm:presLayoutVars>
      </dgm:prSet>
      <dgm:spPr/>
    </dgm:pt>
    <dgm:pt modelId="{4A800D0E-42D1-44CF-BB94-01BE723FC1A9}" type="pres">
      <dgm:prSet presAssocID="{41BD3459-DBEE-4D30-9FB2-926765E8167E}" presName="sp" presStyleCnt="0"/>
      <dgm:spPr/>
    </dgm:pt>
    <dgm:pt modelId="{32CE4DA9-D43D-401F-92BE-BF7885C5588F}" type="pres">
      <dgm:prSet presAssocID="{E7EFEE1F-09B4-4859-AB87-D4FA1F5529C6}" presName="composite" presStyleCnt="0"/>
      <dgm:spPr/>
    </dgm:pt>
    <dgm:pt modelId="{FC330CB0-EA4C-458A-99FF-3125F93F8F1B}" type="pres">
      <dgm:prSet presAssocID="{E7EFEE1F-09B4-4859-AB87-D4FA1F5529C6}" presName="parentText" presStyleLbl="alignNode1" presStyleIdx="2" presStyleCnt="4">
        <dgm:presLayoutVars>
          <dgm:chMax val="1"/>
          <dgm:bulletEnabled val="1"/>
        </dgm:presLayoutVars>
      </dgm:prSet>
      <dgm:spPr/>
    </dgm:pt>
    <dgm:pt modelId="{89A6E4EC-7821-4A1C-BAF1-2AEECC054EA6}" type="pres">
      <dgm:prSet presAssocID="{E7EFEE1F-09B4-4859-AB87-D4FA1F5529C6}" presName="descendantText" presStyleLbl="alignAcc1" presStyleIdx="2" presStyleCnt="4" custScaleY="114714">
        <dgm:presLayoutVars>
          <dgm:bulletEnabled val="1"/>
        </dgm:presLayoutVars>
      </dgm:prSet>
      <dgm:spPr/>
    </dgm:pt>
    <dgm:pt modelId="{CCD34661-C48B-4326-AD1C-51623BCC1B15}" type="pres">
      <dgm:prSet presAssocID="{6FC51DDF-DEAC-472D-BB5B-6854757683E6}" presName="sp" presStyleCnt="0"/>
      <dgm:spPr/>
    </dgm:pt>
    <dgm:pt modelId="{AEB6A24E-D712-48FC-8C15-DF39C6AED37E}" type="pres">
      <dgm:prSet presAssocID="{DBC0DB7E-B268-433A-92DB-E9CFA302CB8F}" presName="composite" presStyleCnt="0"/>
      <dgm:spPr/>
    </dgm:pt>
    <dgm:pt modelId="{9434AA36-89AD-432C-8C11-499F5FD510ED}" type="pres">
      <dgm:prSet presAssocID="{DBC0DB7E-B268-433A-92DB-E9CFA302CB8F}" presName="parentText" presStyleLbl="alignNode1" presStyleIdx="3" presStyleCnt="4">
        <dgm:presLayoutVars>
          <dgm:chMax val="1"/>
          <dgm:bulletEnabled val="1"/>
        </dgm:presLayoutVars>
      </dgm:prSet>
      <dgm:spPr/>
    </dgm:pt>
    <dgm:pt modelId="{0187A58D-A9D3-4BF9-8424-A40860A3ED83}" type="pres">
      <dgm:prSet presAssocID="{DBC0DB7E-B268-433A-92DB-E9CFA302CB8F}" presName="descendantText" presStyleLbl="alignAcc1" presStyleIdx="3" presStyleCnt="4" custScaleY="119432">
        <dgm:presLayoutVars>
          <dgm:bulletEnabled val="1"/>
        </dgm:presLayoutVars>
      </dgm:prSet>
      <dgm:spPr/>
    </dgm:pt>
  </dgm:ptLst>
  <dgm:cxnLst>
    <dgm:cxn modelId="{00BF8400-4FCA-4288-B364-C0E923F7E888}" srcId="{8EE08F44-C5AA-4442-A92C-BE1E1E0BFDA6}" destId="{6FBF9CFE-0462-4CA0-B62F-B085002C2B47}" srcOrd="1" destOrd="0" parTransId="{F66952B2-CC37-417A-9FC2-203A49404132}" sibTransId="{41BD3459-DBEE-4D30-9FB2-926765E8167E}"/>
    <dgm:cxn modelId="{66E60F0E-F9A5-4E51-906B-0973F72A45BD}" srcId="{DBC0DB7E-B268-433A-92DB-E9CFA302CB8F}" destId="{D55BDCDC-0270-4E76-BC05-813EDA78EDCE}" srcOrd="0" destOrd="0" parTransId="{9A0788FA-2D95-4E0A-87C3-2610FA8EAD6B}" sibTransId="{C993624A-71EF-459A-9704-564AD3332CD6}"/>
    <dgm:cxn modelId="{5C70B016-7A6A-4A75-B33A-5ECFCAD614B6}" type="presOf" srcId="{8EE08F44-C5AA-4442-A92C-BE1E1E0BFDA6}" destId="{94A5F303-202F-461D-8508-3D0FC9082A51}" srcOrd="0" destOrd="0" presId="urn:microsoft.com/office/officeart/2005/8/layout/chevron2"/>
    <dgm:cxn modelId="{415D3818-708F-4137-B31B-639199DEE924}" srcId="{8EE08F44-C5AA-4442-A92C-BE1E1E0BFDA6}" destId="{E7EFEE1F-09B4-4859-AB87-D4FA1F5529C6}" srcOrd="2" destOrd="0" parTransId="{32778E36-C4E9-4FB4-91A3-23F5926F3DD4}" sibTransId="{6FC51DDF-DEAC-472D-BB5B-6854757683E6}"/>
    <dgm:cxn modelId="{DCC23F23-E010-4D68-A556-3D4AF6D12A78}" type="presOf" srcId="{D55BDCDC-0270-4E76-BC05-813EDA78EDCE}" destId="{0187A58D-A9D3-4BF9-8424-A40860A3ED83}" srcOrd="0" destOrd="0" presId="urn:microsoft.com/office/officeart/2005/8/layout/chevron2"/>
    <dgm:cxn modelId="{2918103B-71B9-4FF8-BCBD-917FB87B2D94}" type="presOf" srcId="{8C7CF6F6-F52F-4D99-95E6-97FDDC83DB80}" destId="{066D4E76-C0EB-4B18-A259-C8941AAD9DD6}" srcOrd="0" destOrd="0" presId="urn:microsoft.com/office/officeart/2005/8/layout/chevron2"/>
    <dgm:cxn modelId="{B0A5B85C-1A45-4FCD-A7E6-BC0C3C26427C}" srcId="{6FBF9CFE-0462-4CA0-B62F-B085002C2B47}" destId="{9991573B-89F0-4C32-AEBE-5250B387798A}" srcOrd="0" destOrd="0" parTransId="{89476B9B-0461-4ABE-B79E-7D420583898F}" sibTransId="{19C96B5A-21CA-468A-B6D8-ACFAEE746DF9}"/>
    <dgm:cxn modelId="{C6A44E65-DF7A-4BAF-9A39-6CAE8CB542C2}" srcId="{8EE08F44-C5AA-4442-A92C-BE1E1E0BFDA6}" destId="{8C7CF6F6-F52F-4D99-95E6-97FDDC83DB80}" srcOrd="0" destOrd="0" parTransId="{9088687F-7586-496F-A4D1-7B62BAFC3738}" sibTransId="{DD9D3AB1-151B-4E09-9EDA-644868DF7BCC}"/>
    <dgm:cxn modelId="{12CB6E6A-AC3D-4695-90DF-E02FF0DADB5A}" type="presOf" srcId="{E7EFEE1F-09B4-4859-AB87-D4FA1F5529C6}" destId="{FC330CB0-EA4C-458A-99FF-3125F93F8F1B}" srcOrd="0" destOrd="0" presId="urn:microsoft.com/office/officeart/2005/8/layout/chevron2"/>
    <dgm:cxn modelId="{15EAE54B-DFC3-4C1F-BAE4-C138A39C3F29}" type="presOf" srcId="{DBC0DB7E-B268-433A-92DB-E9CFA302CB8F}" destId="{9434AA36-89AD-432C-8C11-499F5FD510ED}" srcOrd="0" destOrd="0" presId="urn:microsoft.com/office/officeart/2005/8/layout/chevron2"/>
    <dgm:cxn modelId="{CE9DAF4E-15A0-4369-AAD2-38E5D027F016}" type="presOf" srcId="{6FBF9CFE-0462-4CA0-B62F-B085002C2B47}" destId="{61E9EA46-26E3-4292-B037-5FB8271E9CE6}" srcOrd="0" destOrd="0" presId="urn:microsoft.com/office/officeart/2005/8/layout/chevron2"/>
    <dgm:cxn modelId="{8358A56F-6ADD-4B34-AEBA-A9E32E6CBA5F}" type="presOf" srcId="{9991573B-89F0-4C32-AEBE-5250B387798A}" destId="{8D4F1A9E-9F69-4482-A30F-D863F3527DB3}" srcOrd="0" destOrd="0" presId="urn:microsoft.com/office/officeart/2005/8/layout/chevron2"/>
    <dgm:cxn modelId="{64F9DD71-B513-4B62-8966-28679B699902}" srcId="{8C7CF6F6-F52F-4D99-95E6-97FDDC83DB80}" destId="{C963822F-C507-43D2-AC24-759B96936CB7}" srcOrd="0" destOrd="0" parTransId="{EA6AB291-6B7E-46AA-B068-56F31C08B613}" sibTransId="{896BDFAB-1FC5-4A5C-AE19-A00BBB9DC180}"/>
    <dgm:cxn modelId="{E8D93875-4374-4614-9F5D-ABAEA0978E24}" srcId="{E7EFEE1F-09B4-4859-AB87-D4FA1F5529C6}" destId="{E096ACC2-8746-4F65-AA29-5862E42FD761}" srcOrd="0" destOrd="0" parTransId="{6EA31D49-58F2-4AB3-BF89-64A1C74F8883}" sibTransId="{6E5FA1B5-D0E7-4AB7-9E89-9BDD4C9BAB76}"/>
    <dgm:cxn modelId="{74C3C1B0-808E-4355-AE0E-B7143093F95E}" type="presOf" srcId="{C963822F-C507-43D2-AC24-759B96936CB7}" destId="{FB2473FB-6554-413C-89CA-5B151DD4A154}" srcOrd="0" destOrd="0" presId="urn:microsoft.com/office/officeart/2005/8/layout/chevron2"/>
    <dgm:cxn modelId="{AA797FCA-778E-476D-961F-37CE88424EA6}" srcId="{8EE08F44-C5AA-4442-A92C-BE1E1E0BFDA6}" destId="{DBC0DB7E-B268-433A-92DB-E9CFA302CB8F}" srcOrd="3" destOrd="0" parTransId="{628F16D1-97BD-4715-9D85-EC5669C9ADB7}" sibTransId="{4A508231-ED0C-4A95-98EC-DCB8DDFD437C}"/>
    <dgm:cxn modelId="{F23DD9FE-B9F5-43A9-89DF-7977C3ACCD30}" type="presOf" srcId="{E096ACC2-8746-4F65-AA29-5862E42FD761}" destId="{89A6E4EC-7821-4A1C-BAF1-2AEECC054EA6}" srcOrd="0" destOrd="0" presId="urn:microsoft.com/office/officeart/2005/8/layout/chevron2"/>
    <dgm:cxn modelId="{AAE24D3B-3C70-4A4F-9AB8-C198C4575EFE}" type="presParOf" srcId="{94A5F303-202F-461D-8508-3D0FC9082A51}" destId="{C439216D-0C48-463F-A31F-1C748E70BCCF}" srcOrd="0" destOrd="0" presId="urn:microsoft.com/office/officeart/2005/8/layout/chevron2"/>
    <dgm:cxn modelId="{8787F435-E145-481B-8A5B-6280B91F8A99}" type="presParOf" srcId="{C439216D-0C48-463F-A31F-1C748E70BCCF}" destId="{066D4E76-C0EB-4B18-A259-C8941AAD9DD6}" srcOrd="0" destOrd="0" presId="urn:microsoft.com/office/officeart/2005/8/layout/chevron2"/>
    <dgm:cxn modelId="{5A713613-0FD9-46B2-9E02-1891A7614032}" type="presParOf" srcId="{C439216D-0C48-463F-A31F-1C748E70BCCF}" destId="{FB2473FB-6554-413C-89CA-5B151DD4A154}" srcOrd="1" destOrd="0" presId="urn:microsoft.com/office/officeart/2005/8/layout/chevron2"/>
    <dgm:cxn modelId="{CDC436B3-CBB1-47BB-B202-B3D351E30D41}" type="presParOf" srcId="{94A5F303-202F-461D-8508-3D0FC9082A51}" destId="{730FD53E-BDDB-430D-8C86-74EFB5622418}" srcOrd="1" destOrd="0" presId="urn:microsoft.com/office/officeart/2005/8/layout/chevron2"/>
    <dgm:cxn modelId="{B0720E0B-670C-47F3-9169-42B58F4CEF5A}" type="presParOf" srcId="{94A5F303-202F-461D-8508-3D0FC9082A51}" destId="{6F622971-62D3-41DF-88DD-02274760A77B}" srcOrd="2" destOrd="0" presId="urn:microsoft.com/office/officeart/2005/8/layout/chevron2"/>
    <dgm:cxn modelId="{0EC79DD2-0538-4C57-A759-8B9A42871B34}" type="presParOf" srcId="{6F622971-62D3-41DF-88DD-02274760A77B}" destId="{61E9EA46-26E3-4292-B037-5FB8271E9CE6}" srcOrd="0" destOrd="0" presId="urn:microsoft.com/office/officeart/2005/8/layout/chevron2"/>
    <dgm:cxn modelId="{D36084D5-EFCB-45D9-AADA-DAB5731AC111}" type="presParOf" srcId="{6F622971-62D3-41DF-88DD-02274760A77B}" destId="{8D4F1A9E-9F69-4482-A30F-D863F3527DB3}" srcOrd="1" destOrd="0" presId="urn:microsoft.com/office/officeart/2005/8/layout/chevron2"/>
    <dgm:cxn modelId="{26B80E3E-4B46-46D4-BF20-DCCD43332CB3}" type="presParOf" srcId="{94A5F303-202F-461D-8508-3D0FC9082A51}" destId="{4A800D0E-42D1-44CF-BB94-01BE723FC1A9}" srcOrd="3" destOrd="0" presId="urn:microsoft.com/office/officeart/2005/8/layout/chevron2"/>
    <dgm:cxn modelId="{33CFE122-5A25-4FA4-8B45-144CE57C24E8}" type="presParOf" srcId="{94A5F303-202F-461D-8508-3D0FC9082A51}" destId="{32CE4DA9-D43D-401F-92BE-BF7885C5588F}" srcOrd="4" destOrd="0" presId="urn:microsoft.com/office/officeart/2005/8/layout/chevron2"/>
    <dgm:cxn modelId="{E7CFB4A6-7642-49A7-A2C4-1DD556E8D37D}" type="presParOf" srcId="{32CE4DA9-D43D-401F-92BE-BF7885C5588F}" destId="{FC330CB0-EA4C-458A-99FF-3125F93F8F1B}" srcOrd="0" destOrd="0" presId="urn:microsoft.com/office/officeart/2005/8/layout/chevron2"/>
    <dgm:cxn modelId="{5F3A99E0-BB29-4BA6-B96B-70C907F9C8BC}" type="presParOf" srcId="{32CE4DA9-D43D-401F-92BE-BF7885C5588F}" destId="{89A6E4EC-7821-4A1C-BAF1-2AEECC054EA6}" srcOrd="1" destOrd="0" presId="urn:microsoft.com/office/officeart/2005/8/layout/chevron2"/>
    <dgm:cxn modelId="{71D97715-B4DA-428A-94CE-B09ADA30B255}" type="presParOf" srcId="{94A5F303-202F-461D-8508-3D0FC9082A51}" destId="{CCD34661-C48B-4326-AD1C-51623BCC1B15}" srcOrd="5" destOrd="0" presId="urn:microsoft.com/office/officeart/2005/8/layout/chevron2"/>
    <dgm:cxn modelId="{75EF6656-FCCC-49ED-8194-65150C6D717B}" type="presParOf" srcId="{94A5F303-202F-461D-8508-3D0FC9082A51}" destId="{AEB6A24E-D712-48FC-8C15-DF39C6AED37E}" srcOrd="6" destOrd="0" presId="urn:microsoft.com/office/officeart/2005/8/layout/chevron2"/>
    <dgm:cxn modelId="{95D4BB5C-4823-4CC1-87D2-E2AD25006854}" type="presParOf" srcId="{AEB6A24E-D712-48FC-8C15-DF39C6AED37E}" destId="{9434AA36-89AD-432C-8C11-499F5FD510ED}" srcOrd="0" destOrd="0" presId="urn:microsoft.com/office/officeart/2005/8/layout/chevron2"/>
    <dgm:cxn modelId="{3EE8282A-B29E-485E-A9A6-E2CF6ECCB940}" type="presParOf" srcId="{AEB6A24E-D712-48FC-8C15-DF39C6AED37E}" destId="{0187A58D-A9D3-4BF9-8424-A40860A3ED8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5C323C-DA5F-44BB-8351-9B12010280EE}" type="doc">
      <dgm:prSet loTypeId="urn:microsoft.com/office/officeart/2005/8/layout/vList2" loCatId="list" qsTypeId="urn:microsoft.com/office/officeart/2005/8/quickstyle/simple1" qsCatId="simple" csTypeId="urn:microsoft.com/office/officeart/2005/8/colors/accent1_2" csCatId="accent1" phldr="1"/>
      <dgm:spPr/>
    </dgm:pt>
    <dgm:pt modelId="{BAE503E1-8218-45C7-90A5-373A2AF29388}">
      <dgm:prSet phldrT="[Text]" custT="1"/>
      <dgm:spPr/>
      <dgm:t>
        <a:bodyPr/>
        <a:lstStyle/>
        <a:p>
          <a:pPr>
            <a:lnSpc>
              <a:spcPct val="150000"/>
            </a:lnSpc>
          </a:pPr>
          <a:r>
            <a:rPr lang="en-US" sz="3200">
              <a:latin typeface="Times New Roman" panose="02020603050405020304" pitchFamily="18" charset="0"/>
              <a:cs typeface="Times New Roman" panose="02020603050405020304" pitchFamily="18" charset="0"/>
            </a:rPr>
            <a:t>Ôn tập lại kiến thức đã học</a:t>
          </a:r>
        </a:p>
      </dgm:t>
    </dgm:pt>
    <dgm:pt modelId="{98724380-485E-4693-B04D-52730944DFFE}" type="parTrans" cxnId="{E72D747E-A5CB-4898-909A-5EB3D2CFF49E}">
      <dgm:prSet/>
      <dgm:spPr/>
      <dgm:t>
        <a:bodyPr/>
        <a:lstStyle/>
        <a:p>
          <a:endParaRPr lang="en-US"/>
        </a:p>
      </dgm:t>
    </dgm:pt>
    <dgm:pt modelId="{9DAF679C-A124-4283-9085-66974E186A53}" type="sibTrans" cxnId="{E72D747E-A5CB-4898-909A-5EB3D2CFF49E}">
      <dgm:prSet/>
      <dgm:spPr/>
      <dgm:t>
        <a:bodyPr/>
        <a:lstStyle/>
        <a:p>
          <a:endParaRPr lang="en-US"/>
        </a:p>
      </dgm:t>
    </dgm:pt>
    <dgm:pt modelId="{8B3192C5-4867-498D-BE20-712534E70C5F}">
      <dgm:prSet phldrT="[Text]" custT="1"/>
      <dgm:spPr/>
      <dgm:t>
        <a:bodyPr/>
        <a:lstStyle/>
        <a:p>
          <a:pPr>
            <a:lnSpc>
              <a:spcPct val="150000"/>
            </a:lnSpc>
          </a:pPr>
          <a:r>
            <a:rPr lang="en-US" sz="3200" kern="1200">
              <a:solidFill>
                <a:prstClr val="white"/>
              </a:solidFill>
              <a:latin typeface="Times New Roman" panose="02020603050405020304" pitchFamily="18" charset="0"/>
              <a:ea typeface="+mn-ea"/>
              <a:cs typeface="Times New Roman" panose="02020603050405020304" pitchFamily="18" charset="0"/>
            </a:rPr>
            <a:t>Hoàn</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thành</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bài</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tập</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phần</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luyện</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tập</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và</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vận</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dụng</a:t>
          </a:r>
        </a:p>
      </dgm:t>
    </dgm:pt>
    <dgm:pt modelId="{5160C57D-0DDB-4E24-A895-352BEC827C53}" type="parTrans" cxnId="{E9BD69BD-C3BA-4F8A-9D1C-E2DDE3EB9B2E}">
      <dgm:prSet/>
      <dgm:spPr/>
      <dgm:t>
        <a:bodyPr/>
        <a:lstStyle/>
        <a:p>
          <a:endParaRPr lang="en-US"/>
        </a:p>
      </dgm:t>
    </dgm:pt>
    <dgm:pt modelId="{133960D8-2D1B-43E4-840B-ED49B28249C1}" type="sibTrans" cxnId="{E9BD69BD-C3BA-4F8A-9D1C-E2DDE3EB9B2E}">
      <dgm:prSet/>
      <dgm:spPr/>
      <dgm:t>
        <a:bodyPr/>
        <a:lstStyle/>
        <a:p>
          <a:endParaRPr lang="en-US"/>
        </a:p>
      </dgm:t>
    </dgm:pt>
    <dgm:pt modelId="{61D07738-F75A-44C9-939C-E4D862F90DC7}">
      <dgm:prSet phldrT="[Text]" custT="1"/>
      <dgm:spPr/>
      <dgm:t>
        <a:bodyPr/>
        <a:lstStyle/>
        <a:p>
          <a:pPr>
            <a:lnSpc>
              <a:spcPct val="150000"/>
            </a:lnSpc>
          </a:pPr>
          <a:r>
            <a:rPr lang="en-US" sz="3200" kern="1200">
              <a:solidFill>
                <a:prstClr val="white"/>
              </a:solidFill>
              <a:latin typeface="Times New Roman" panose="02020603050405020304" pitchFamily="18" charset="0"/>
              <a:ea typeface="+mn-ea"/>
              <a:cs typeface="Times New Roman" panose="02020603050405020304" pitchFamily="18" charset="0"/>
            </a:rPr>
            <a:t>Đọc và nghiên cứu trước nội dung bài 2</a:t>
          </a:r>
        </a:p>
      </dgm:t>
    </dgm:pt>
    <dgm:pt modelId="{B0433F9A-103A-4296-86FC-E070EFF6EDDC}" type="parTrans" cxnId="{9400E1E2-A3E7-48D5-BB3B-AEC8531DD6E3}">
      <dgm:prSet/>
      <dgm:spPr/>
      <dgm:t>
        <a:bodyPr/>
        <a:lstStyle/>
        <a:p>
          <a:endParaRPr lang="en-US"/>
        </a:p>
      </dgm:t>
    </dgm:pt>
    <dgm:pt modelId="{83D21D8D-9004-4A4F-9B88-53DE4ECFB456}" type="sibTrans" cxnId="{9400E1E2-A3E7-48D5-BB3B-AEC8531DD6E3}">
      <dgm:prSet/>
      <dgm:spPr/>
      <dgm:t>
        <a:bodyPr/>
        <a:lstStyle/>
        <a:p>
          <a:endParaRPr lang="en-US"/>
        </a:p>
      </dgm:t>
    </dgm:pt>
    <dgm:pt modelId="{131B6BC2-560D-4F3F-BDEA-D8ED6E857DA1}" type="pres">
      <dgm:prSet presAssocID="{B95C323C-DA5F-44BB-8351-9B12010280EE}" presName="linear" presStyleCnt="0">
        <dgm:presLayoutVars>
          <dgm:animLvl val="lvl"/>
          <dgm:resizeHandles val="exact"/>
        </dgm:presLayoutVars>
      </dgm:prSet>
      <dgm:spPr/>
    </dgm:pt>
    <dgm:pt modelId="{A095273A-44F5-4982-A533-8B494942AB44}" type="pres">
      <dgm:prSet presAssocID="{BAE503E1-8218-45C7-90A5-373A2AF29388}" presName="parentText" presStyleLbl="node1" presStyleIdx="0" presStyleCnt="3">
        <dgm:presLayoutVars>
          <dgm:chMax val="0"/>
          <dgm:bulletEnabled val="1"/>
        </dgm:presLayoutVars>
      </dgm:prSet>
      <dgm:spPr/>
    </dgm:pt>
    <dgm:pt modelId="{5DBBC8A0-2CEC-462D-B9FF-DFF75F11C28F}" type="pres">
      <dgm:prSet presAssocID="{9DAF679C-A124-4283-9085-66974E186A53}" presName="spacer" presStyleCnt="0"/>
      <dgm:spPr/>
    </dgm:pt>
    <dgm:pt modelId="{722F4414-3051-4978-931D-81ADC1415531}" type="pres">
      <dgm:prSet presAssocID="{8B3192C5-4867-498D-BE20-712534E70C5F}" presName="parentText" presStyleLbl="node1" presStyleIdx="1" presStyleCnt="3" custLinFactNeighborY="-31674">
        <dgm:presLayoutVars>
          <dgm:chMax val="0"/>
          <dgm:bulletEnabled val="1"/>
        </dgm:presLayoutVars>
      </dgm:prSet>
      <dgm:spPr/>
    </dgm:pt>
    <dgm:pt modelId="{18739AF4-8899-435E-B833-E80578E30F04}" type="pres">
      <dgm:prSet presAssocID="{133960D8-2D1B-43E4-840B-ED49B28249C1}" presName="spacer" presStyleCnt="0"/>
      <dgm:spPr/>
    </dgm:pt>
    <dgm:pt modelId="{F33AD44D-D0EE-4FE3-8232-84F884E17B96}" type="pres">
      <dgm:prSet presAssocID="{61D07738-F75A-44C9-939C-E4D862F90DC7}" presName="parentText" presStyleLbl="node1" presStyleIdx="2" presStyleCnt="3">
        <dgm:presLayoutVars>
          <dgm:chMax val="0"/>
          <dgm:bulletEnabled val="1"/>
        </dgm:presLayoutVars>
      </dgm:prSet>
      <dgm:spPr/>
    </dgm:pt>
  </dgm:ptLst>
  <dgm:cxnLst>
    <dgm:cxn modelId="{6FE16B06-434F-40B5-B11C-A5985C2B06D7}" type="presOf" srcId="{BAE503E1-8218-45C7-90A5-373A2AF29388}" destId="{A095273A-44F5-4982-A533-8B494942AB44}" srcOrd="0" destOrd="0" presId="urn:microsoft.com/office/officeart/2005/8/layout/vList2"/>
    <dgm:cxn modelId="{8FA23608-31CC-4E1C-AA81-F2C27F245E7B}" type="presOf" srcId="{8B3192C5-4867-498D-BE20-712534E70C5F}" destId="{722F4414-3051-4978-931D-81ADC1415531}" srcOrd="0" destOrd="0" presId="urn:microsoft.com/office/officeart/2005/8/layout/vList2"/>
    <dgm:cxn modelId="{E72D747E-A5CB-4898-909A-5EB3D2CFF49E}" srcId="{B95C323C-DA5F-44BB-8351-9B12010280EE}" destId="{BAE503E1-8218-45C7-90A5-373A2AF29388}" srcOrd="0" destOrd="0" parTransId="{98724380-485E-4693-B04D-52730944DFFE}" sibTransId="{9DAF679C-A124-4283-9085-66974E186A53}"/>
    <dgm:cxn modelId="{23E4BF89-8A96-45A9-A117-3F04CB30B143}" type="presOf" srcId="{B95C323C-DA5F-44BB-8351-9B12010280EE}" destId="{131B6BC2-560D-4F3F-BDEA-D8ED6E857DA1}" srcOrd="0" destOrd="0" presId="urn:microsoft.com/office/officeart/2005/8/layout/vList2"/>
    <dgm:cxn modelId="{9FB9A59B-10EA-4639-8136-5B7BCA9ED37A}" type="presOf" srcId="{61D07738-F75A-44C9-939C-E4D862F90DC7}" destId="{F33AD44D-D0EE-4FE3-8232-84F884E17B96}" srcOrd="0" destOrd="0" presId="urn:microsoft.com/office/officeart/2005/8/layout/vList2"/>
    <dgm:cxn modelId="{E9BD69BD-C3BA-4F8A-9D1C-E2DDE3EB9B2E}" srcId="{B95C323C-DA5F-44BB-8351-9B12010280EE}" destId="{8B3192C5-4867-498D-BE20-712534E70C5F}" srcOrd="1" destOrd="0" parTransId="{5160C57D-0DDB-4E24-A895-352BEC827C53}" sibTransId="{133960D8-2D1B-43E4-840B-ED49B28249C1}"/>
    <dgm:cxn modelId="{9400E1E2-A3E7-48D5-BB3B-AEC8531DD6E3}" srcId="{B95C323C-DA5F-44BB-8351-9B12010280EE}" destId="{61D07738-F75A-44C9-939C-E4D862F90DC7}" srcOrd="2" destOrd="0" parTransId="{B0433F9A-103A-4296-86FC-E070EFF6EDDC}" sibTransId="{83D21D8D-9004-4A4F-9B88-53DE4ECFB456}"/>
    <dgm:cxn modelId="{76F5A340-9C3E-44F8-9E10-ADAD45886FC8}" type="presParOf" srcId="{131B6BC2-560D-4F3F-BDEA-D8ED6E857DA1}" destId="{A095273A-44F5-4982-A533-8B494942AB44}" srcOrd="0" destOrd="0" presId="urn:microsoft.com/office/officeart/2005/8/layout/vList2"/>
    <dgm:cxn modelId="{26A7BADC-3E55-4294-A5A5-D351974E13E6}" type="presParOf" srcId="{131B6BC2-560D-4F3F-BDEA-D8ED6E857DA1}" destId="{5DBBC8A0-2CEC-462D-B9FF-DFF75F11C28F}" srcOrd="1" destOrd="0" presId="urn:microsoft.com/office/officeart/2005/8/layout/vList2"/>
    <dgm:cxn modelId="{0EB4AF83-FA64-4888-AE9C-C431176AF137}" type="presParOf" srcId="{131B6BC2-560D-4F3F-BDEA-D8ED6E857DA1}" destId="{722F4414-3051-4978-931D-81ADC1415531}" srcOrd="2" destOrd="0" presId="urn:microsoft.com/office/officeart/2005/8/layout/vList2"/>
    <dgm:cxn modelId="{3B73E797-F91B-46D2-B30A-20739C1B94C8}" type="presParOf" srcId="{131B6BC2-560D-4F3F-BDEA-D8ED6E857DA1}" destId="{18739AF4-8899-435E-B833-E80578E30F04}" srcOrd="3" destOrd="0" presId="urn:microsoft.com/office/officeart/2005/8/layout/vList2"/>
    <dgm:cxn modelId="{5A133172-26B4-4002-84B9-907D76EC057A}" type="presParOf" srcId="{131B6BC2-560D-4F3F-BDEA-D8ED6E857DA1}" destId="{F33AD44D-D0EE-4FE3-8232-84F884E17B9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38824-7C58-4670-AEC6-314D72928448}">
      <dsp:nvSpPr>
        <dsp:cNvPr id="0" name=""/>
        <dsp:cNvSpPr/>
      </dsp:nvSpPr>
      <dsp:spPr>
        <a:xfrm>
          <a:off x="0" y="726857"/>
          <a:ext cx="6995622"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8F4944-7284-44E9-B8A8-B575D7533ACC}">
      <dsp:nvSpPr>
        <dsp:cNvPr id="0" name=""/>
        <dsp:cNvSpPr/>
      </dsp:nvSpPr>
      <dsp:spPr>
        <a:xfrm>
          <a:off x="349781" y="42536"/>
          <a:ext cx="5720061" cy="10680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092" tIns="0" rIns="185092" bIns="0" numCol="1" spcCol="1270" anchor="ctr" anchorCtr="0">
          <a:noAutofit/>
        </a:bodyPr>
        <a:lstStyle/>
        <a:p>
          <a:pPr marL="0" lvl="0" indent="0" algn="l" defTabSz="889000">
            <a:lnSpc>
              <a:spcPct val="90000"/>
            </a:lnSpc>
            <a:spcBef>
              <a:spcPct val="0"/>
            </a:spcBef>
            <a:spcAft>
              <a:spcPct val="35000"/>
            </a:spcAft>
            <a:buNone/>
          </a:pPr>
          <a:r>
            <a:rPr lang="en-US" sz="2000" b="1" kern="1200">
              <a:latin typeface="Arial" pitchFamily="34" charset="0"/>
              <a:cs typeface="Arial" pitchFamily="34" charset="0"/>
            </a:rPr>
            <a:t>1. Thông tin là gì?</a:t>
          </a:r>
        </a:p>
      </dsp:txBody>
      <dsp:txXfrm>
        <a:off x="401920" y="94675"/>
        <a:ext cx="5615783" cy="963802"/>
      </dsp:txXfrm>
    </dsp:sp>
    <dsp:sp modelId="{A7A74BE5-734E-4AAB-A07C-BEAA8224CA1A}">
      <dsp:nvSpPr>
        <dsp:cNvPr id="0" name=""/>
        <dsp:cNvSpPr/>
      </dsp:nvSpPr>
      <dsp:spPr>
        <a:xfrm>
          <a:off x="0" y="2290499"/>
          <a:ext cx="6995622"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0CDBD8-BC9F-4A9B-BAAB-D97BC3FA7DB8}">
      <dsp:nvSpPr>
        <dsp:cNvPr id="0" name=""/>
        <dsp:cNvSpPr/>
      </dsp:nvSpPr>
      <dsp:spPr>
        <a:xfrm>
          <a:off x="349781" y="1522457"/>
          <a:ext cx="5760705" cy="115180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092" tIns="0" rIns="185092" bIns="0" numCol="1" spcCol="1270" anchor="ctr" anchorCtr="0">
          <a:noAutofit/>
        </a:bodyPr>
        <a:lstStyle/>
        <a:p>
          <a:pPr marL="0" lvl="0" indent="0" algn="l" defTabSz="889000">
            <a:lnSpc>
              <a:spcPct val="90000"/>
            </a:lnSpc>
            <a:spcBef>
              <a:spcPct val="0"/>
            </a:spcBef>
            <a:spcAft>
              <a:spcPct val="35000"/>
            </a:spcAft>
            <a:buNone/>
          </a:pPr>
          <a:r>
            <a:rPr lang="en-US" sz="2000" b="1" kern="1200">
              <a:latin typeface="Arial" pitchFamily="34" charset="0"/>
              <a:cs typeface="Arial" pitchFamily="34" charset="0"/>
            </a:rPr>
            <a:t>2. Thế nào là thu nhận và xử lí thông tin</a:t>
          </a:r>
        </a:p>
      </dsp:txBody>
      <dsp:txXfrm>
        <a:off x="406007" y="1578683"/>
        <a:ext cx="5648253" cy="1039349"/>
      </dsp:txXfrm>
    </dsp:sp>
    <dsp:sp modelId="{43B8071B-C21E-40D4-9BD0-5393DCE2A647}">
      <dsp:nvSpPr>
        <dsp:cNvPr id="0" name=""/>
        <dsp:cNvSpPr/>
      </dsp:nvSpPr>
      <dsp:spPr>
        <a:xfrm>
          <a:off x="0" y="3823463"/>
          <a:ext cx="6995622"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E9F048-26FA-4FDA-AE00-7339A01F6F22}">
      <dsp:nvSpPr>
        <dsp:cNvPr id="0" name=""/>
        <dsp:cNvSpPr/>
      </dsp:nvSpPr>
      <dsp:spPr>
        <a:xfrm>
          <a:off x="349781" y="3086099"/>
          <a:ext cx="5720110" cy="112112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5092" tIns="0" rIns="185092" bIns="0" numCol="1" spcCol="1270" anchor="ctr" anchorCtr="0">
          <a:noAutofit/>
        </a:bodyPr>
        <a:lstStyle/>
        <a:p>
          <a:pPr marL="0" lvl="0" indent="0" algn="l" defTabSz="889000">
            <a:lnSpc>
              <a:spcPct val="90000"/>
            </a:lnSpc>
            <a:spcBef>
              <a:spcPct val="0"/>
            </a:spcBef>
            <a:spcAft>
              <a:spcPct val="35000"/>
            </a:spcAft>
            <a:buNone/>
          </a:pPr>
          <a:r>
            <a:rPr lang="en-US" sz="2000" b="1" kern="1200">
              <a:latin typeface="Arial" pitchFamily="34" charset="0"/>
              <a:cs typeface="Arial" pitchFamily="34" charset="0"/>
            </a:rPr>
            <a:t>3. Phân biệt thông tin với vật mang tin</a:t>
          </a:r>
        </a:p>
      </dsp:txBody>
      <dsp:txXfrm>
        <a:off x="404510" y="3140828"/>
        <a:ext cx="5610652" cy="10116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D4E76-C0EB-4B18-A259-C8941AAD9DD6}">
      <dsp:nvSpPr>
        <dsp:cNvPr id="0" name=""/>
        <dsp:cNvSpPr/>
      </dsp:nvSpPr>
      <dsp:spPr>
        <a:xfrm rot="5400000">
          <a:off x="-173206" y="176725"/>
          <a:ext cx="1154707" cy="80829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en-US" sz="700" kern="1200">
            <a:latin typeface="Times New Roman" panose="02020603050405020304" pitchFamily="18" charset="0"/>
            <a:cs typeface="Times New Roman" panose="02020603050405020304" pitchFamily="18" charset="0"/>
          </a:endParaRPr>
        </a:p>
        <a:p>
          <a:pPr marL="0" lvl="0" indent="0" algn="ctr" defTabSz="311150">
            <a:lnSpc>
              <a:spcPct val="90000"/>
            </a:lnSpc>
            <a:spcBef>
              <a:spcPct val="0"/>
            </a:spcBef>
            <a:spcAft>
              <a:spcPct val="35000"/>
            </a:spcAft>
            <a:buNone/>
          </a:pPr>
          <a:endParaRPr lang="en-US" sz="700" kern="1200">
            <a:latin typeface="Times New Roman" panose="02020603050405020304" pitchFamily="18" charset="0"/>
            <a:cs typeface="Times New Roman" panose="02020603050405020304" pitchFamily="18" charset="0"/>
          </a:endParaRPr>
        </a:p>
        <a:p>
          <a:pPr marL="0" lvl="0" indent="0" algn="ctr" defTabSz="311150">
            <a:lnSpc>
              <a:spcPct val="90000"/>
            </a:lnSpc>
            <a:spcBef>
              <a:spcPct val="0"/>
            </a:spcBef>
            <a:spcAft>
              <a:spcPct val="35000"/>
            </a:spcAft>
            <a:buNone/>
          </a:pPr>
          <a:endParaRPr lang="en-US" sz="700" kern="1200">
            <a:latin typeface="Times New Roman" panose="02020603050405020304" pitchFamily="18" charset="0"/>
            <a:cs typeface="Times New Roman" panose="02020603050405020304" pitchFamily="18" charset="0"/>
          </a:endParaRPr>
        </a:p>
        <a:p>
          <a:pPr marL="0" lvl="0" indent="0" algn="ctr" defTabSz="311150">
            <a:lnSpc>
              <a:spcPct val="90000"/>
            </a:lnSpc>
            <a:spcBef>
              <a:spcPct val="0"/>
            </a:spcBef>
            <a:spcAft>
              <a:spcPct val="35000"/>
            </a:spcAft>
            <a:buNone/>
          </a:pPr>
          <a:endParaRPr lang="en-US" sz="700" kern="1200">
            <a:latin typeface="Times New Roman" panose="02020603050405020304" pitchFamily="18" charset="0"/>
            <a:cs typeface="Times New Roman" panose="02020603050405020304" pitchFamily="18" charset="0"/>
          </a:endParaRPr>
        </a:p>
      </dsp:txBody>
      <dsp:txXfrm rot="-5400000">
        <a:off x="1" y="407667"/>
        <a:ext cx="808295" cy="346412"/>
      </dsp:txXfrm>
    </dsp:sp>
    <dsp:sp modelId="{FB2473FB-6554-413C-89CA-5B151DD4A154}">
      <dsp:nvSpPr>
        <dsp:cNvPr id="0" name=""/>
        <dsp:cNvSpPr/>
      </dsp:nvSpPr>
      <dsp:spPr>
        <a:xfrm rot="5400000">
          <a:off x="4067270" y="-3255455"/>
          <a:ext cx="750954" cy="7268904"/>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vi-VN" sz="2000" b="0" kern="1200">
              <a:latin typeface="Times New Roman" panose="02020603050405020304" pitchFamily="18" charset="0"/>
              <a:cs typeface="Times New Roman" panose="02020603050405020304" pitchFamily="18" charset="0"/>
            </a:rPr>
            <a:t>Thông tin là những gì đem lại cho ta hiểu biết</a:t>
          </a:r>
          <a:r>
            <a:rPr lang="en-US" sz="2000" b="0" kern="1200">
              <a:latin typeface="Times New Roman" panose="02020603050405020304" pitchFamily="18" charset="0"/>
              <a:cs typeface="Times New Roman" panose="02020603050405020304" pitchFamily="18" charset="0"/>
            </a:rPr>
            <a:t>.</a:t>
          </a:r>
        </a:p>
      </dsp:txBody>
      <dsp:txXfrm rot="-5400000">
        <a:off x="808296" y="40178"/>
        <a:ext cx="7232245" cy="677636"/>
      </dsp:txXfrm>
    </dsp:sp>
    <dsp:sp modelId="{61E9EA46-26E3-4292-B037-5FB8271E9CE6}">
      <dsp:nvSpPr>
        <dsp:cNvPr id="0" name=""/>
        <dsp:cNvSpPr/>
      </dsp:nvSpPr>
      <dsp:spPr>
        <a:xfrm rot="5400000">
          <a:off x="-173206" y="1205645"/>
          <a:ext cx="1154707" cy="80829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en-US" sz="700" kern="1200">
            <a:latin typeface="Times New Roman" panose="02020603050405020304" pitchFamily="18" charset="0"/>
            <a:cs typeface="Times New Roman" panose="02020603050405020304" pitchFamily="18" charset="0"/>
          </a:endParaRPr>
        </a:p>
      </dsp:txBody>
      <dsp:txXfrm rot="-5400000">
        <a:off x="1" y="1436587"/>
        <a:ext cx="808295" cy="346412"/>
      </dsp:txXfrm>
    </dsp:sp>
    <dsp:sp modelId="{8D4F1A9E-9F69-4482-A30F-D863F3527DB3}">
      <dsp:nvSpPr>
        <dsp:cNvPr id="0" name=""/>
        <dsp:cNvSpPr/>
      </dsp:nvSpPr>
      <dsp:spPr>
        <a:xfrm rot="5400000">
          <a:off x="4050842" y="-2226732"/>
          <a:ext cx="783809" cy="7268904"/>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a:latin typeface="Times New Roman" panose="02020603050405020304" pitchFamily="18" charset="0"/>
              <a:cs typeface="Times New Roman" panose="02020603050405020304" pitchFamily="18" charset="0"/>
            </a:rPr>
            <a:t>Con người thu nhận thông tin trực tiếp nhờ năm giác quan và con thu nhận thông tin gián tiếp qua vật mang tin.</a:t>
          </a:r>
        </a:p>
      </dsp:txBody>
      <dsp:txXfrm rot="-5400000">
        <a:off x="808295" y="1054077"/>
        <a:ext cx="7230642" cy="707285"/>
      </dsp:txXfrm>
    </dsp:sp>
    <dsp:sp modelId="{FC330CB0-EA4C-458A-99FF-3125F93F8F1B}">
      <dsp:nvSpPr>
        <dsp:cNvPr id="0" name=""/>
        <dsp:cNvSpPr/>
      </dsp:nvSpPr>
      <dsp:spPr>
        <a:xfrm rot="5400000">
          <a:off x="-173206" y="2273159"/>
          <a:ext cx="1154707" cy="80829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en-US" sz="700" kern="1200">
            <a:latin typeface="Times New Roman" panose="02020603050405020304" pitchFamily="18" charset="0"/>
            <a:cs typeface="Times New Roman" panose="02020603050405020304" pitchFamily="18" charset="0"/>
          </a:endParaRPr>
        </a:p>
      </dsp:txBody>
      <dsp:txXfrm rot="-5400000">
        <a:off x="1" y="2504101"/>
        <a:ext cx="808295" cy="346412"/>
      </dsp:txXfrm>
    </dsp:sp>
    <dsp:sp modelId="{89A6E4EC-7821-4A1C-BAF1-2AEECC054EA6}">
      <dsp:nvSpPr>
        <dsp:cNvPr id="0" name=""/>
        <dsp:cNvSpPr/>
      </dsp:nvSpPr>
      <dsp:spPr>
        <a:xfrm rot="5400000">
          <a:off x="4012248" y="-1159218"/>
          <a:ext cx="860997" cy="7268904"/>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vi-VN" sz="2000" b="0" i="0" kern="1200">
              <a:solidFill>
                <a:schemeClr val="tx1"/>
              </a:solidFill>
              <a:latin typeface="Times New Roman" panose="02020603050405020304" pitchFamily="18" charset="0"/>
              <a:cs typeface="Times New Roman" panose="02020603050405020304" pitchFamily="18" charset="0"/>
            </a:rPr>
            <a:t>Xử lí thông tin</a:t>
          </a:r>
          <a:r>
            <a:rPr lang="en-US" sz="2000" b="0" i="0" kern="1200">
              <a:solidFill>
                <a:schemeClr val="tx1"/>
              </a:solidFill>
              <a:latin typeface="Times New Roman" panose="02020603050405020304" pitchFamily="18" charset="0"/>
              <a:cs typeface="Times New Roman" panose="02020603050405020304" pitchFamily="18" charset="0"/>
            </a:rPr>
            <a:t> là</a:t>
          </a:r>
          <a:r>
            <a:rPr lang="vi-VN" sz="2000" b="0" i="0" kern="1200">
              <a:solidFill>
                <a:schemeClr val="tx1"/>
              </a:solidFill>
              <a:latin typeface="Times New Roman" panose="02020603050405020304" pitchFamily="18" charset="0"/>
              <a:cs typeface="Times New Roman" panose="02020603050405020304" pitchFamily="18" charset="0"/>
            </a:rPr>
            <a:t> </a:t>
          </a:r>
          <a:r>
            <a:rPr lang="en-US" sz="2000" b="0" i="0" kern="1200">
              <a:solidFill>
                <a:schemeClr val="tx1"/>
              </a:solidFill>
              <a:latin typeface="Times New Roman" panose="02020603050405020304" pitchFamily="18" charset="0"/>
              <a:cs typeface="Times New Roman" panose="02020603050405020304" pitchFamily="18" charset="0"/>
            </a:rPr>
            <a:t>t</a:t>
          </a:r>
          <a:r>
            <a:rPr lang="vi-VN" sz="2000" b="0" i="0" kern="1200">
              <a:solidFill>
                <a:schemeClr val="tx1"/>
              </a:solidFill>
              <a:latin typeface="Times New Roman" panose="02020603050405020304" pitchFamily="18" charset="0"/>
              <a:cs typeface="Times New Roman" panose="02020603050405020304" pitchFamily="18" charset="0"/>
            </a:rPr>
            <a:t>ừ thông tin vừa thu nhận được, kết hợp với hiểu biết đã có từ trước để rút ra thông tin mới, hữu ích.</a:t>
          </a:r>
          <a:endParaRPr lang="en-US" sz="2000" b="0" i="0" kern="1200">
            <a:solidFill>
              <a:schemeClr val="tx1"/>
            </a:solidFill>
            <a:latin typeface="Times New Roman" panose="02020603050405020304" pitchFamily="18" charset="0"/>
            <a:cs typeface="Times New Roman" panose="02020603050405020304" pitchFamily="18" charset="0"/>
          </a:endParaRPr>
        </a:p>
      </dsp:txBody>
      <dsp:txXfrm rot="-5400000">
        <a:off x="808295" y="2086765"/>
        <a:ext cx="7226874" cy="776937"/>
      </dsp:txXfrm>
    </dsp:sp>
    <dsp:sp modelId="{9434AA36-89AD-432C-8C11-499F5FD510ED}">
      <dsp:nvSpPr>
        <dsp:cNvPr id="0" name=""/>
        <dsp:cNvSpPr/>
      </dsp:nvSpPr>
      <dsp:spPr>
        <a:xfrm rot="5400000">
          <a:off x="-173206" y="3358379"/>
          <a:ext cx="1154707" cy="808295"/>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en-US" sz="700" kern="1200">
            <a:latin typeface="Times New Roman" panose="02020603050405020304" pitchFamily="18" charset="0"/>
            <a:cs typeface="Times New Roman" panose="02020603050405020304" pitchFamily="18" charset="0"/>
          </a:endParaRPr>
        </a:p>
      </dsp:txBody>
      <dsp:txXfrm rot="-5400000">
        <a:off x="1" y="3589321"/>
        <a:ext cx="808295" cy="346412"/>
      </dsp:txXfrm>
    </dsp:sp>
    <dsp:sp modelId="{0187A58D-A9D3-4BF9-8424-A40860A3ED83}">
      <dsp:nvSpPr>
        <dsp:cNvPr id="0" name=""/>
        <dsp:cNvSpPr/>
      </dsp:nvSpPr>
      <dsp:spPr>
        <a:xfrm rot="5400000">
          <a:off x="3994543" y="-73999"/>
          <a:ext cx="896408" cy="7268904"/>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0" i="0" kern="1200">
              <a:solidFill>
                <a:schemeClr val="tx1"/>
              </a:solidFill>
              <a:latin typeface="Times New Roman" panose="02020603050405020304" pitchFamily="18" charset="0"/>
              <a:cs typeface="Times New Roman" panose="02020603050405020304" pitchFamily="18" charset="0"/>
            </a:rPr>
            <a:t>Bộ não con người thực hiện thu nhận thông tin, xử lí thông tin và ra quyết định.</a:t>
          </a:r>
        </a:p>
      </dsp:txBody>
      <dsp:txXfrm rot="-5400000">
        <a:off x="808296" y="3156007"/>
        <a:ext cx="7225145" cy="8088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95273A-44F5-4982-A533-8B494942AB44}">
      <dsp:nvSpPr>
        <dsp:cNvPr id="0" name=""/>
        <dsp:cNvSpPr/>
      </dsp:nvSpPr>
      <dsp:spPr>
        <a:xfrm>
          <a:off x="0" y="25859"/>
          <a:ext cx="7810500" cy="10108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150000"/>
            </a:lnSpc>
            <a:spcBef>
              <a:spcPct val="0"/>
            </a:spcBef>
            <a:spcAft>
              <a:spcPct val="35000"/>
            </a:spcAft>
            <a:buNone/>
          </a:pPr>
          <a:r>
            <a:rPr lang="en-US" sz="3200" kern="1200">
              <a:latin typeface="Times New Roman" panose="02020603050405020304" pitchFamily="18" charset="0"/>
              <a:cs typeface="Times New Roman" panose="02020603050405020304" pitchFamily="18" charset="0"/>
            </a:rPr>
            <a:t>Ôn tập lại kiến thức đã học</a:t>
          </a:r>
        </a:p>
      </dsp:txBody>
      <dsp:txXfrm>
        <a:off x="49347" y="75206"/>
        <a:ext cx="7711806" cy="912186"/>
      </dsp:txXfrm>
    </dsp:sp>
    <dsp:sp modelId="{722F4414-3051-4978-931D-81ADC1415531}">
      <dsp:nvSpPr>
        <dsp:cNvPr id="0" name=""/>
        <dsp:cNvSpPr/>
      </dsp:nvSpPr>
      <dsp:spPr>
        <a:xfrm>
          <a:off x="0" y="1143000"/>
          <a:ext cx="7810500" cy="10108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150000"/>
            </a:lnSpc>
            <a:spcBef>
              <a:spcPct val="0"/>
            </a:spcBef>
            <a:spcAft>
              <a:spcPct val="35000"/>
            </a:spcAft>
            <a:buNone/>
          </a:pPr>
          <a:r>
            <a:rPr lang="en-US" sz="3200" kern="1200">
              <a:solidFill>
                <a:prstClr val="white"/>
              </a:solidFill>
              <a:latin typeface="Times New Roman" panose="02020603050405020304" pitchFamily="18" charset="0"/>
              <a:ea typeface="+mn-ea"/>
              <a:cs typeface="Times New Roman" panose="02020603050405020304" pitchFamily="18" charset="0"/>
            </a:rPr>
            <a:t>Hoàn</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thành</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bài</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tập</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phần</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luyện</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tập</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và</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vận</a:t>
          </a:r>
          <a:r>
            <a:rPr lang="en-US" sz="2200" kern="1200">
              <a:latin typeface="Arial" pitchFamily="34" charset="0"/>
              <a:cs typeface="Arial" pitchFamily="34" charset="0"/>
            </a:rPr>
            <a:t> </a:t>
          </a:r>
          <a:r>
            <a:rPr lang="en-US" sz="3200" kern="1200">
              <a:solidFill>
                <a:prstClr val="white"/>
              </a:solidFill>
              <a:latin typeface="Times New Roman" panose="02020603050405020304" pitchFamily="18" charset="0"/>
              <a:ea typeface="+mn-ea"/>
              <a:cs typeface="Times New Roman" panose="02020603050405020304" pitchFamily="18" charset="0"/>
            </a:rPr>
            <a:t>dụng</a:t>
          </a:r>
        </a:p>
      </dsp:txBody>
      <dsp:txXfrm>
        <a:off x="49347" y="1192347"/>
        <a:ext cx="7711806" cy="912186"/>
      </dsp:txXfrm>
    </dsp:sp>
    <dsp:sp modelId="{F33AD44D-D0EE-4FE3-8232-84F884E17B96}">
      <dsp:nvSpPr>
        <dsp:cNvPr id="0" name=""/>
        <dsp:cNvSpPr/>
      </dsp:nvSpPr>
      <dsp:spPr>
        <a:xfrm>
          <a:off x="0" y="2358659"/>
          <a:ext cx="7810500" cy="10108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150000"/>
            </a:lnSpc>
            <a:spcBef>
              <a:spcPct val="0"/>
            </a:spcBef>
            <a:spcAft>
              <a:spcPct val="35000"/>
            </a:spcAft>
            <a:buNone/>
          </a:pPr>
          <a:r>
            <a:rPr lang="en-US" sz="3200" kern="1200">
              <a:solidFill>
                <a:prstClr val="white"/>
              </a:solidFill>
              <a:latin typeface="Times New Roman" panose="02020603050405020304" pitchFamily="18" charset="0"/>
              <a:ea typeface="+mn-ea"/>
              <a:cs typeface="Times New Roman" panose="02020603050405020304" pitchFamily="18" charset="0"/>
            </a:rPr>
            <a:t>Đọc và nghiên cứu trước nội dung bài 2</a:t>
          </a:r>
        </a:p>
      </dsp:txBody>
      <dsp:txXfrm>
        <a:off x="49347" y="2408006"/>
        <a:ext cx="7711806" cy="91218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492267-52A1-4B12-820C-3A6AC489114A}" type="datetimeFigureOut">
              <a:rPr lang="en-US" smtClean="0"/>
              <a:t>9/17/2022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D95A9-0CCE-4E49-8818-E5308BBA8E1A}" type="slidenum">
              <a:rPr lang="en-US" smtClean="0"/>
              <a:t>‹#›</a:t>
            </a:fld>
            <a:endParaRPr lang="en-US"/>
          </a:p>
        </p:txBody>
      </p:sp>
    </p:spTree>
    <p:extLst>
      <p:ext uri="{BB962C8B-B14F-4D97-AF65-F5344CB8AC3E}">
        <p14:creationId xmlns:p14="http://schemas.microsoft.com/office/powerpoint/2010/main" val="2511484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A3D95A9-0CCE-4E49-8818-E5308BBA8E1A}" type="slidenum">
              <a:rPr lang="en-US" smtClean="0"/>
              <a:t>8</a:t>
            </a:fld>
            <a:endParaRPr lang="en-US"/>
          </a:p>
        </p:txBody>
      </p:sp>
    </p:spTree>
    <p:extLst>
      <p:ext uri="{BB962C8B-B14F-4D97-AF65-F5344CB8AC3E}">
        <p14:creationId xmlns:p14="http://schemas.microsoft.com/office/powerpoint/2010/main" val="15311177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C0DD5B-3ABA-427E-840B-E6491FC69E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715106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0DD5B-3ABA-427E-840B-E6491FC69E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2489108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0DD5B-3ABA-427E-840B-E6491FC69E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051577-7D77-4AE4-8349-1B5EB0DE8571}" type="slidenum">
              <a:rPr lang="en-US" smtClean="0"/>
              <a:t>‹#›</a:t>
            </a:fld>
            <a:endParaRPr lang="en-US"/>
          </a:p>
        </p:txBody>
      </p:sp>
      <p:sp>
        <p:nvSpPr>
          <p:cNvPr id="8" name="Rectangle: Diagonal Corners Rounded 7">
            <a:extLst>
              <a:ext uri="{FF2B5EF4-FFF2-40B4-BE49-F238E27FC236}">
                <a16:creationId xmlns:a16="http://schemas.microsoft.com/office/drawing/2014/main" id="{C4A5CF00-A7A9-453B-85AE-3C0D4F3D16F9}"/>
              </a:ext>
            </a:extLst>
          </p:cNvPr>
          <p:cNvSpPr/>
          <p:nvPr userDrawn="1"/>
        </p:nvSpPr>
        <p:spPr>
          <a:xfrm>
            <a:off x="0" y="0"/>
            <a:ext cx="9067800" cy="1219200"/>
          </a:xfrm>
          <a:prstGeom prst="round2DiagRect">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68284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0DD5B-3ABA-427E-840B-E6491FC69E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051577-7D77-4AE4-8349-1B5EB0DE8571}" type="slidenum">
              <a:rPr lang="en-US" smtClean="0"/>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3097299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0DD5B-3ABA-427E-840B-E6491FC69E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3599718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C0DD5B-3ABA-427E-840B-E6491FC69E71}" type="datetimeFigureOut">
              <a:rPr lang="en-US" smtClean="0"/>
              <a:t>9/17/2022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2060188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C0DD5B-3ABA-427E-840B-E6491FC69E71}" type="datetimeFigureOut">
              <a:rPr lang="en-US" smtClean="0"/>
              <a:t>9/17/2022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3665138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0DD5B-3ABA-427E-840B-E6491FC69E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32543540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0DD5B-3ABA-427E-840B-E6491FC69E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46657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0DD5B-3ABA-427E-840B-E6491FC69E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3405165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0DD5B-3ABA-427E-840B-E6491FC69E71}"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4016858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C0DD5B-3ABA-427E-840B-E6491FC69E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3758054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C0DD5B-3ABA-427E-840B-E6491FC69E71}" type="datetimeFigureOut">
              <a:rPr lang="en-US" smtClean="0"/>
              <a:t>9/17/2022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1899812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C0DD5B-3ABA-427E-840B-E6491FC69E71}" type="datetimeFigureOut">
              <a:rPr lang="en-US" smtClean="0"/>
              <a:t>9/17/2022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740789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3EC0DD5B-3ABA-427E-840B-E6491FC69E71}" type="datetimeFigureOut">
              <a:rPr lang="en-US" smtClean="0"/>
              <a:t>9/17/2022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051577-7D77-4AE4-8349-1B5EB0DE8571}" type="slidenum">
              <a:rPr lang="en-US" smtClean="0"/>
              <a:t>‹#›</a:t>
            </a:fld>
            <a:endParaRPr lang="en-US"/>
          </a:p>
        </p:txBody>
      </p:sp>
      <p:sp>
        <p:nvSpPr>
          <p:cNvPr id="5" name="Rectangle: Diagonal Corners Rounded 4">
            <a:extLst>
              <a:ext uri="{FF2B5EF4-FFF2-40B4-BE49-F238E27FC236}">
                <a16:creationId xmlns:a16="http://schemas.microsoft.com/office/drawing/2014/main" id="{6D132BBD-866C-4925-8478-A1C73FCE65D0}"/>
              </a:ext>
            </a:extLst>
          </p:cNvPr>
          <p:cNvSpPr/>
          <p:nvPr userDrawn="1"/>
        </p:nvSpPr>
        <p:spPr>
          <a:xfrm>
            <a:off x="0" y="0"/>
            <a:ext cx="9067800" cy="685800"/>
          </a:xfrm>
          <a:prstGeom prst="round2DiagRect">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0899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0DD5B-3ABA-427E-840B-E6491FC69E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725971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0DD5B-3ABA-427E-840B-E6491FC69E71}"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051577-7D77-4AE4-8349-1B5EB0DE8571}" type="slidenum">
              <a:rPr lang="en-US" smtClean="0"/>
              <a:t>‹#›</a:t>
            </a:fld>
            <a:endParaRPr lang="en-US"/>
          </a:p>
        </p:txBody>
      </p:sp>
    </p:spTree>
    <p:extLst>
      <p:ext uri="{BB962C8B-B14F-4D97-AF65-F5344CB8AC3E}">
        <p14:creationId xmlns:p14="http://schemas.microsoft.com/office/powerpoint/2010/main" val="1568576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3EC0DD5B-3ABA-427E-840B-E6491FC69E71}" type="datetimeFigureOut">
              <a:rPr lang="en-US" smtClean="0"/>
              <a:t>9/17/2022</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54051577-7D77-4AE4-8349-1B5EB0DE8571}" type="slidenum">
              <a:rPr lang="en-US" smtClean="0"/>
              <a:t>‹#›</a:t>
            </a:fld>
            <a:endParaRPr lang="en-US"/>
          </a:p>
        </p:txBody>
      </p:sp>
    </p:spTree>
    <p:extLst>
      <p:ext uri="{BB962C8B-B14F-4D97-AF65-F5344CB8AC3E}">
        <p14:creationId xmlns:p14="http://schemas.microsoft.com/office/powerpoint/2010/main" val="388267091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66800" y="2971800"/>
            <a:ext cx="6763391" cy="1824923"/>
          </a:xfrm>
          <a:prstGeom prst="rect">
            <a:avLst/>
          </a:prstGeom>
          <a:noFill/>
        </p:spPr>
        <p:txBody>
          <a:bodyPr wrap="none" rtlCol="0">
            <a:spAutoFit/>
          </a:bodyPr>
          <a:lstStyle/>
          <a:p>
            <a:pPr algn="ctr">
              <a:lnSpc>
                <a:spcPct val="150000"/>
              </a:lnSpc>
            </a:pPr>
            <a:r>
              <a:rPr lang="en-US" sz="4000" b="1" err="1">
                <a:solidFill>
                  <a:srgbClr val="FF0000"/>
                </a:solidFill>
                <a:latin typeface="Arial" pitchFamily="34" charset="0"/>
                <a:cs typeface="Arial" pitchFamily="34" charset="0"/>
              </a:rPr>
              <a:t>Bài</a:t>
            </a:r>
            <a:r>
              <a:rPr lang="en-US" sz="4000" b="1">
                <a:solidFill>
                  <a:srgbClr val="FF0000"/>
                </a:solidFill>
                <a:latin typeface="Arial" pitchFamily="34" charset="0"/>
                <a:cs typeface="Arial" pitchFamily="34" charset="0"/>
              </a:rPr>
              <a:t> 1: </a:t>
            </a:r>
            <a:r>
              <a:rPr lang="en-US" sz="4000" b="1" err="1">
                <a:solidFill>
                  <a:srgbClr val="FF0000"/>
                </a:solidFill>
                <a:latin typeface="Arial" pitchFamily="34" charset="0"/>
                <a:cs typeface="Arial" pitchFamily="34" charset="0"/>
              </a:rPr>
              <a:t>Thông</a:t>
            </a:r>
            <a:r>
              <a:rPr lang="en-US" sz="4000" b="1">
                <a:solidFill>
                  <a:srgbClr val="FF0000"/>
                </a:solidFill>
                <a:latin typeface="Arial" pitchFamily="34" charset="0"/>
                <a:cs typeface="Arial" pitchFamily="34" charset="0"/>
              </a:rPr>
              <a:t> tin</a:t>
            </a:r>
          </a:p>
          <a:p>
            <a:pPr algn="ctr">
              <a:lnSpc>
                <a:spcPct val="150000"/>
              </a:lnSpc>
            </a:pPr>
            <a:r>
              <a:rPr lang="en-US" sz="4000" b="1">
                <a:solidFill>
                  <a:srgbClr val="FF0000"/>
                </a:solidFill>
                <a:latin typeface="Arial" pitchFamily="34" charset="0"/>
                <a:cs typeface="Arial" pitchFamily="34" charset="0"/>
              </a:rPr>
              <a:t>Thu </a:t>
            </a:r>
            <a:r>
              <a:rPr lang="en-US" sz="4000" b="1" err="1">
                <a:solidFill>
                  <a:srgbClr val="FF0000"/>
                </a:solidFill>
                <a:latin typeface="Arial" pitchFamily="34" charset="0"/>
                <a:cs typeface="Arial" pitchFamily="34" charset="0"/>
              </a:rPr>
              <a:t>nhận</a:t>
            </a:r>
            <a:r>
              <a:rPr lang="en-US" sz="4000" b="1">
                <a:solidFill>
                  <a:srgbClr val="FF0000"/>
                </a:solidFill>
                <a:latin typeface="Arial" pitchFamily="34" charset="0"/>
                <a:cs typeface="Arial" pitchFamily="34" charset="0"/>
              </a:rPr>
              <a:t> </a:t>
            </a:r>
            <a:r>
              <a:rPr lang="en-US" sz="4000" b="1" err="1">
                <a:solidFill>
                  <a:srgbClr val="FF0000"/>
                </a:solidFill>
                <a:latin typeface="Arial" pitchFamily="34" charset="0"/>
                <a:cs typeface="Arial" pitchFamily="34" charset="0"/>
              </a:rPr>
              <a:t>và</a:t>
            </a:r>
            <a:r>
              <a:rPr lang="en-US" sz="4000" b="1">
                <a:solidFill>
                  <a:srgbClr val="FF0000"/>
                </a:solidFill>
                <a:latin typeface="Arial" pitchFamily="34" charset="0"/>
                <a:cs typeface="Arial" pitchFamily="34" charset="0"/>
              </a:rPr>
              <a:t> </a:t>
            </a:r>
            <a:r>
              <a:rPr lang="en-US" sz="4000" b="1" err="1">
                <a:solidFill>
                  <a:srgbClr val="FF0000"/>
                </a:solidFill>
                <a:latin typeface="Arial" pitchFamily="34" charset="0"/>
                <a:cs typeface="Arial" pitchFamily="34" charset="0"/>
              </a:rPr>
              <a:t>xử</a:t>
            </a:r>
            <a:r>
              <a:rPr lang="en-US" sz="4000" b="1">
                <a:solidFill>
                  <a:srgbClr val="FF0000"/>
                </a:solidFill>
                <a:latin typeface="Arial" pitchFamily="34" charset="0"/>
                <a:cs typeface="Arial" pitchFamily="34" charset="0"/>
              </a:rPr>
              <a:t> </a:t>
            </a:r>
            <a:r>
              <a:rPr lang="en-US" sz="4000" b="1" err="1">
                <a:solidFill>
                  <a:srgbClr val="FF0000"/>
                </a:solidFill>
                <a:latin typeface="Arial" pitchFamily="34" charset="0"/>
                <a:cs typeface="Arial" pitchFamily="34" charset="0"/>
              </a:rPr>
              <a:t>lí</a:t>
            </a:r>
            <a:r>
              <a:rPr lang="en-US" sz="4000" b="1">
                <a:solidFill>
                  <a:srgbClr val="FF0000"/>
                </a:solidFill>
                <a:latin typeface="Arial" pitchFamily="34" charset="0"/>
                <a:cs typeface="Arial" pitchFamily="34" charset="0"/>
              </a:rPr>
              <a:t> </a:t>
            </a:r>
            <a:r>
              <a:rPr lang="en-US" sz="4000" b="1" err="1">
                <a:solidFill>
                  <a:srgbClr val="FF0000"/>
                </a:solidFill>
                <a:latin typeface="Arial" pitchFamily="34" charset="0"/>
                <a:cs typeface="Arial" pitchFamily="34" charset="0"/>
              </a:rPr>
              <a:t>thông</a:t>
            </a:r>
            <a:r>
              <a:rPr lang="en-US" sz="4000" b="1">
                <a:solidFill>
                  <a:srgbClr val="FF0000"/>
                </a:solidFill>
                <a:latin typeface="Arial" pitchFamily="34" charset="0"/>
                <a:cs typeface="Arial" pitchFamily="34" charset="0"/>
              </a:rPr>
              <a:t> tin</a:t>
            </a:r>
          </a:p>
        </p:txBody>
      </p:sp>
      <p:sp>
        <p:nvSpPr>
          <p:cNvPr id="4" name="TextBox 3">
            <a:extLst>
              <a:ext uri="{FF2B5EF4-FFF2-40B4-BE49-F238E27FC236}">
                <a16:creationId xmlns:a16="http://schemas.microsoft.com/office/drawing/2014/main" id="{4C4EB888-4DA7-44ED-9A2E-293C149829E0}"/>
              </a:ext>
            </a:extLst>
          </p:cNvPr>
          <p:cNvSpPr txBox="1"/>
          <p:nvPr/>
        </p:nvSpPr>
        <p:spPr>
          <a:xfrm>
            <a:off x="431186" y="1219200"/>
            <a:ext cx="8281627" cy="901593"/>
          </a:xfrm>
          <a:prstGeom prst="rect">
            <a:avLst/>
          </a:prstGeom>
          <a:noFill/>
        </p:spPr>
        <p:txBody>
          <a:bodyPr wrap="none" rtlCol="0">
            <a:spAutoFit/>
          </a:bodyPr>
          <a:lstStyle/>
          <a:p>
            <a:pPr algn="ctr">
              <a:lnSpc>
                <a:spcPct val="150000"/>
              </a:lnSpc>
            </a:pPr>
            <a:r>
              <a:rPr lang="en-US" sz="4000" b="1" err="1">
                <a:solidFill>
                  <a:schemeClr val="accent1">
                    <a:lumMod val="75000"/>
                  </a:schemeClr>
                </a:solidFill>
                <a:latin typeface="Arial" pitchFamily="34" charset="0"/>
                <a:cs typeface="Arial" pitchFamily="34" charset="0"/>
              </a:rPr>
              <a:t>Chủ</a:t>
            </a:r>
            <a:r>
              <a:rPr lang="en-US" sz="4000" b="1">
                <a:solidFill>
                  <a:schemeClr val="accent1">
                    <a:lumMod val="75000"/>
                  </a:schemeClr>
                </a:solidFill>
                <a:latin typeface="Arial" pitchFamily="34" charset="0"/>
                <a:cs typeface="Arial" pitchFamily="34" charset="0"/>
              </a:rPr>
              <a:t> </a:t>
            </a:r>
            <a:r>
              <a:rPr lang="en-US" sz="4000" b="1" err="1">
                <a:solidFill>
                  <a:schemeClr val="accent1">
                    <a:lumMod val="75000"/>
                  </a:schemeClr>
                </a:solidFill>
                <a:latin typeface="Arial" pitchFamily="34" charset="0"/>
                <a:cs typeface="Arial" pitchFamily="34" charset="0"/>
              </a:rPr>
              <a:t>đề</a:t>
            </a:r>
            <a:r>
              <a:rPr lang="en-US" sz="4000" b="1">
                <a:solidFill>
                  <a:schemeClr val="accent1">
                    <a:lumMod val="75000"/>
                  </a:schemeClr>
                </a:solidFill>
                <a:latin typeface="Arial" pitchFamily="34" charset="0"/>
                <a:cs typeface="Arial" pitchFamily="34" charset="0"/>
              </a:rPr>
              <a:t> A: </a:t>
            </a:r>
            <a:r>
              <a:rPr lang="en-US" sz="4000" b="1" err="1">
                <a:solidFill>
                  <a:schemeClr val="accent1">
                    <a:lumMod val="75000"/>
                  </a:schemeClr>
                </a:solidFill>
                <a:latin typeface="Arial" pitchFamily="34" charset="0"/>
                <a:cs typeface="Arial" pitchFamily="34" charset="0"/>
              </a:rPr>
              <a:t>Máy</a:t>
            </a:r>
            <a:r>
              <a:rPr lang="en-US" sz="4000" b="1">
                <a:solidFill>
                  <a:schemeClr val="accent1">
                    <a:lumMod val="75000"/>
                  </a:schemeClr>
                </a:solidFill>
                <a:latin typeface="Arial" pitchFamily="34" charset="0"/>
                <a:cs typeface="Arial" pitchFamily="34" charset="0"/>
              </a:rPr>
              <a:t> </a:t>
            </a:r>
            <a:r>
              <a:rPr lang="en-US" sz="4000" b="1" err="1">
                <a:solidFill>
                  <a:schemeClr val="accent1">
                    <a:lumMod val="75000"/>
                  </a:schemeClr>
                </a:solidFill>
                <a:latin typeface="Arial" pitchFamily="34" charset="0"/>
                <a:cs typeface="Arial" pitchFamily="34" charset="0"/>
              </a:rPr>
              <a:t>tính</a:t>
            </a:r>
            <a:r>
              <a:rPr lang="en-US" sz="4000" b="1">
                <a:solidFill>
                  <a:schemeClr val="accent1">
                    <a:lumMod val="75000"/>
                  </a:schemeClr>
                </a:solidFill>
                <a:latin typeface="Arial" pitchFamily="34" charset="0"/>
                <a:cs typeface="Arial" pitchFamily="34" charset="0"/>
              </a:rPr>
              <a:t> </a:t>
            </a:r>
            <a:r>
              <a:rPr lang="en-US" sz="4000" b="1" err="1">
                <a:solidFill>
                  <a:schemeClr val="accent1">
                    <a:lumMod val="75000"/>
                  </a:schemeClr>
                </a:solidFill>
                <a:latin typeface="Arial" pitchFamily="34" charset="0"/>
                <a:cs typeface="Arial" pitchFamily="34" charset="0"/>
              </a:rPr>
              <a:t>và</a:t>
            </a:r>
            <a:r>
              <a:rPr lang="en-US" sz="4000" b="1">
                <a:solidFill>
                  <a:schemeClr val="accent1">
                    <a:lumMod val="75000"/>
                  </a:schemeClr>
                </a:solidFill>
                <a:latin typeface="Arial" pitchFamily="34" charset="0"/>
                <a:cs typeface="Arial" pitchFamily="34" charset="0"/>
              </a:rPr>
              <a:t> </a:t>
            </a:r>
            <a:r>
              <a:rPr lang="en-US" sz="4000" b="1" err="1">
                <a:solidFill>
                  <a:schemeClr val="accent1">
                    <a:lumMod val="75000"/>
                  </a:schemeClr>
                </a:solidFill>
                <a:latin typeface="Arial" pitchFamily="34" charset="0"/>
                <a:cs typeface="Arial" pitchFamily="34" charset="0"/>
              </a:rPr>
              <a:t>cộng</a:t>
            </a:r>
            <a:r>
              <a:rPr lang="en-US" sz="4000" b="1">
                <a:solidFill>
                  <a:schemeClr val="accent1">
                    <a:lumMod val="75000"/>
                  </a:schemeClr>
                </a:solidFill>
                <a:latin typeface="Arial" pitchFamily="34" charset="0"/>
                <a:cs typeface="Arial" pitchFamily="34" charset="0"/>
              </a:rPr>
              <a:t> </a:t>
            </a:r>
            <a:r>
              <a:rPr lang="en-US" sz="4000" b="1" err="1">
                <a:solidFill>
                  <a:schemeClr val="accent1">
                    <a:lumMod val="75000"/>
                  </a:schemeClr>
                </a:solidFill>
                <a:latin typeface="Arial" pitchFamily="34" charset="0"/>
                <a:cs typeface="Arial" pitchFamily="34" charset="0"/>
              </a:rPr>
              <a:t>đồng</a:t>
            </a:r>
            <a:endParaRPr lang="en-US" sz="4000" b="1">
              <a:solidFill>
                <a:schemeClr val="accent1">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120210150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198" y="12413"/>
            <a:ext cx="4419600"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BÀI TẬP LUYỆN TẬP</a:t>
            </a:r>
          </a:p>
        </p:txBody>
      </p:sp>
      <p:sp>
        <p:nvSpPr>
          <p:cNvPr id="5" name="TextBox 4"/>
          <p:cNvSpPr txBox="1"/>
          <p:nvPr/>
        </p:nvSpPr>
        <p:spPr>
          <a:xfrm>
            <a:off x="116880" y="948941"/>
            <a:ext cx="8798520" cy="1323439"/>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Bài tập 1: </a:t>
            </a:r>
            <a:r>
              <a:rPr lang="en-US" sz="2800">
                <a:latin typeface="Times New Roman" panose="02020603050405020304" pitchFamily="18" charset="0"/>
                <a:cs typeface="Times New Roman" panose="02020603050405020304" pitchFamily="18" charset="0"/>
              </a:rPr>
              <a:t>Với mỗi tình huống ở sau, em hãy chọn để điền tương ứng vào ô trống?</a:t>
            </a:r>
          </a:p>
          <a:p>
            <a:endParaRPr lang="en-US" sz="240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790609708"/>
              </p:ext>
            </p:extLst>
          </p:nvPr>
        </p:nvGraphicFramePr>
        <p:xfrm>
          <a:off x="628648" y="2022949"/>
          <a:ext cx="7886699" cy="4238752"/>
        </p:xfrm>
        <a:graphic>
          <a:graphicData uri="http://schemas.openxmlformats.org/drawingml/2006/table">
            <a:tbl>
              <a:tblPr firstRow="1" bandRow="1">
                <a:tableStyleId>{5C22544A-7EE6-4342-B048-85BDC9FD1C3A}</a:tableStyleId>
              </a:tblPr>
              <a:tblGrid>
                <a:gridCol w="4095751">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1733548">
                  <a:extLst>
                    <a:ext uri="{9D8B030D-6E8A-4147-A177-3AD203B41FA5}">
                      <a16:colId xmlns:a16="http://schemas.microsoft.com/office/drawing/2014/main" val="20002"/>
                    </a:ext>
                  </a:extLst>
                </a:gridCol>
              </a:tblGrid>
              <a:tr h="762000">
                <a:tc>
                  <a:txBody>
                    <a:bodyPr/>
                    <a:lstStyle/>
                    <a:p>
                      <a:pPr algn="ctr"/>
                      <a:r>
                        <a:rPr lang="en-US" sz="2000">
                          <a:latin typeface="Arial" pitchFamily="34" charset="0"/>
                          <a:cs typeface="Arial" pitchFamily="34" charset="0"/>
                        </a:rPr>
                        <a:t>Tình</a:t>
                      </a:r>
                      <a:r>
                        <a:rPr lang="en-US" sz="2000" baseline="0">
                          <a:latin typeface="Arial" pitchFamily="34" charset="0"/>
                          <a:cs typeface="Arial" pitchFamily="34" charset="0"/>
                        </a:rPr>
                        <a:t> huống</a:t>
                      </a:r>
                      <a:endParaRPr lang="en-US" sz="2000">
                        <a:latin typeface="Arial" pitchFamily="34" charset="0"/>
                        <a:cs typeface="Arial" pitchFamily="34" charset="0"/>
                      </a:endParaRPr>
                    </a:p>
                  </a:txBody>
                  <a:tcPr/>
                </a:tc>
                <a:tc>
                  <a:txBody>
                    <a:bodyPr/>
                    <a:lstStyle/>
                    <a:p>
                      <a:pPr algn="ctr"/>
                      <a:r>
                        <a:rPr lang="en-US" sz="2000">
                          <a:latin typeface="Arial" pitchFamily="34" charset="0"/>
                          <a:cs typeface="Arial" pitchFamily="34" charset="0"/>
                        </a:rPr>
                        <a:t>Thông</a:t>
                      </a:r>
                      <a:r>
                        <a:rPr lang="en-US" sz="2000" baseline="0">
                          <a:latin typeface="Arial" pitchFamily="34" charset="0"/>
                          <a:cs typeface="Arial" pitchFamily="34" charset="0"/>
                        </a:rPr>
                        <a:t> tin từ đâu?</a:t>
                      </a:r>
                      <a:endParaRPr lang="en-US" sz="2000">
                        <a:latin typeface="Arial" pitchFamily="34" charset="0"/>
                        <a:cs typeface="Arial" pitchFamily="34" charset="0"/>
                      </a:endParaRPr>
                    </a:p>
                  </a:txBody>
                  <a:tcPr/>
                </a:tc>
                <a:tc>
                  <a:txBody>
                    <a:bodyPr/>
                    <a:lstStyle/>
                    <a:p>
                      <a:pPr algn="ctr"/>
                      <a:r>
                        <a:rPr lang="en-US" sz="2000">
                          <a:latin typeface="Arial" pitchFamily="34" charset="0"/>
                          <a:cs typeface="Arial" pitchFamily="34" charset="0"/>
                        </a:rPr>
                        <a:t>Thông</a:t>
                      </a:r>
                      <a:r>
                        <a:rPr lang="en-US" sz="2000" baseline="0">
                          <a:latin typeface="Arial" pitchFamily="34" charset="0"/>
                          <a:cs typeface="Arial" pitchFamily="34" charset="0"/>
                        </a:rPr>
                        <a:t> tin dạng gì?</a:t>
                      </a:r>
                      <a:endParaRPr lang="en-US" sz="2000">
                        <a:latin typeface="Arial" pitchFamily="34" charset="0"/>
                        <a:cs typeface="Arial" pitchFamily="34" charset="0"/>
                      </a:endParaRPr>
                    </a:p>
                  </a:txBody>
                  <a:tcPr/>
                </a:tc>
                <a:extLst>
                  <a:ext uri="{0D108BD9-81ED-4DB2-BD59-A6C34878D82A}">
                    <a16:rowId xmlns:a16="http://schemas.microsoft.com/office/drawing/2014/main" val="10000"/>
                  </a:ext>
                </a:extLst>
              </a:tr>
              <a:tr h="762000">
                <a:tc>
                  <a:txBody>
                    <a:bodyPr/>
                    <a:lstStyle/>
                    <a:p>
                      <a:pPr>
                        <a:lnSpc>
                          <a:spcPct val="150000"/>
                        </a:lnSpc>
                      </a:pPr>
                      <a:r>
                        <a:rPr lang="en-US" sz="1600">
                          <a:latin typeface="Arial" pitchFamily="34" charset="0"/>
                          <a:cs typeface="Arial" pitchFamily="34" charset="0"/>
                        </a:rPr>
                        <a:t>1) Em nhìn</a:t>
                      </a:r>
                      <a:r>
                        <a:rPr lang="en-US" sz="1600" baseline="0">
                          <a:latin typeface="Arial" pitchFamily="34" charset="0"/>
                          <a:cs typeface="Arial" pitchFamily="34" charset="0"/>
                        </a:rPr>
                        <a:t> băng rôn trên cổng trường, thấy nền đỏ, chữ vàng rất đẹp.</a:t>
                      </a:r>
                      <a:endParaRPr lang="en-US" sz="1600">
                        <a:latin typeface="Arial" pitchFamily="34" charset="0"/>
                        <a:cs typeface="Arial" pitchFamily="34" charset="0"/>
                      </a:endParaRP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762000">
                <a:tc>
                  <a:txBody>
                    <a:bodyPr/>
                    <a:lstStyle/>
                    <a:p>
                      <a:pPr>
                        <a:lnSpc>
                          <a:spcPct val="150000"/>
                        </a:lnSpc>
                      </a:pPr>
                      <a:r>
                        <a:rPr lang="en-US" sz="1600">
                          <a:latin typeface="Arial" pitchFamily="34" charset="0"/>
                          <a:cs typeface="Arial" pitchFamily="34" charset="0"/>
                        </a:rPr>
                        <a:t>2) Em đọc</a:t>
                      </a:r>
                      <a:r>
                        <a:rPr lang="en-US" sz="1600" baseline="0">
                          <a:latin typeface="Arial" pitchFamily="34" charset="0"/>
                          <a:cs typeface="Arial" pitchFamily="34" charset="0"/>
                        </a:rPr>
                        <a:t> băng rôn trên cổng trường và biết hôm nay là Kỉ niệm 10 năm thành lập trường</a:t>
                      </a:r>
                      <a:endParaRPr lang="en-US" sz="1600">
                        <a:latin typeface="Arial" pitchFamily="34" charset="0"/>
                        <a:cs typeface="Arial" pitchFamily="34" charset="0"/>
                      </a:endParaRP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762000">
                <a:tc>
                  <a:txBody>
                    <a:bodyPr/>
                    <a:lstStyle/>
                    <a:p>
                      <a:pPr>
                        <a:lnSpc>
                          <a:spcPct val="150000"/>
                        </a:lnSpc>
                      </a:pPr>
                      <a:r>
                        <a:rPr lang="en-US" sz="1600">
                          <a:latin typeface="Arial" pitchFamily="34" charset="0"/>
                          <a:cs typeface="Arial" pitchFamily="34" charset="0"/>
                        </a:rPr>
                        <a:t>3) Em nghe loa phát</a:t>
                      </a:r>
                      <a:r>
                        <a:rPr lang="en-US" sz="1600" baseline="0">
                          <a:latin typeface="Arial" pitchFamily="34" charset="0"/>
                          <a:cs typeface="Arial" pitchFamily="34" charset="0"/>
                        </a:rPr>
                        <a:t> thanh, biết hôm nay là Kỉ niệm 10 năm thành lập trường.</a:t>
                      </a:r>
                      <a:endParaRPr lang="en-US" sz="1600">
                        <a:latin typeface="Arial" pitchFamily="34" charset="0"/>
                        <a:cs typeface="Arial" pitchFamily="34" charset="0"/>
                      </a:endParaRP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762000">
                <a:tc>
                  <a:txBody>
                    <a:bodyPr/>
                    <a:lstStyle/>
                    <a:p>
                      <a:pPr>
                        <a:lnSpc>
                          <a:spcPct val="150000"/>
                        </a:lnSpc>
                      </a:pPr>
                      <a:r>
                        <a:rPr lang="en-US" sz="1600">
                          <a:latin typeface="Arial" pitchFamily="34" charset="0"/>
                          <a:cs typeface="Arial" pitchFamily="34" charset="0"/>
                        </a:rPr>
                        <a:t>4) Em nghe</a:t>
                      </a:r>
                      <a:r>
                        <a:rPr lang="en-US" sz="1600" baseline="0">
                          <a:latin typeface="Arial" pitchFamily="34" charset="0"/>
                          <a:cs typeface="Arial" pitchFamily="34" charset="0"/>
                        </a:rPr>
                        <a:t> thấy tiếng loa rất to, vang đi xa.</a:t>
                      </a:r>
                      <a:endParaRPr lang="en-US" sz="1600">
                        <a:latin typeface="Arial" pitchFamily="34" charset="0"/>
                        <a:cs typeface="Arial" pitchFamily="34" charset="0"/>
                      </a:endParaRP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bl>
          </a:graphicData>
        </a:graphic>
      </p:graphicFrame>
      <p:sp>
        <p:nvSpPr>
          <p:cNvPr id="8" name="TextBox 7"/>
          <p:cNvSpPr txBox="1"/>
          <p:nvPr/>
        </p:nvSpPr>
        <p:spPr>
          <a:xfrm>
            <a:off x="4912057" y="2934908"/>
            <a:ext cx="1676400" cy="381000"/>
          </a:xfrm>
          <a:prstGeom prst="rect">
            <a:avLst/>
          </a:prstGeom>
          <a:noFill/>
        </p:spPr>
        <p:txBody>
          <a:bodyPr wrap="square" rtlCol="0">
            <a:spAutoFit/>
          </a:bodyPr>
          <a:lstStyle/>
          <a:p>
            <a:r>
              <a:rPr lang="en-US">
                <a:latin typeface="Arial" pitchFamily="34" charset="0"/>
                <a:cs typeface="Arial" pitchFamily="34" charset="0"/>
              </a:rPr>
              <a:t>Vật trực tiếp</a:t>
            </a:r>
          </a:p>
        </p:txBody>
      </p:sp>
      <p:sp>
        <p:nvSpPr>
          <p:cNvPr id="9" name="TextBox 8"/>
          <p:cNvSpPr txBox="1"/>
          <p:nvPr/>
        </p:nvSpPr>
        <p:spPr>
          <a:xfrm>
            <a:off x="7010400" y="2895600"/>
            <a:ext cx="1120820" cy="369332"/>
          </a:xfrm>
          <a:prstGeom prst="rect">
            <a:avLst/>
          </a:prstGeom>
          <a:noFill/>
        </p:spPr>
        <p:txBody>
          <a:bodyPr wrap="none" rtlCol="0">
            <a:spAutoFit/>
          </a:bodyPr>
          <a:lstStyle/>
          <a:p>
            <a:r>
              <a:rPr lang="en-US">
                <a:latin typeface="Arial" pitchFamily="34" charset="0"/>
                <a:cs typeface="Arial" pitchFamily="34" charset="0"/>
              </a:rPr>
              <a:t>Hình ảnh</a:t>
            </a:r>
          </a:p>
        </p:txBody>
      </p:sp>
      <p:sp>
        <p:nvSpPr>
          <p:cNvPr id="10" name="TextBox 9"/>
          <p:cNvSpPr txBox="1"/>
          <p:nvPr/>
        </p:nvSpPr>
        <p:spPr>
          <a:xfrm>
            <a:off x="4876800" y="3772993"/>
            <a:ext cx="1676400" cy="369332"/>
          </a:xfrm>
          <a:prstGeom prst="rect">
            <a:avLst/>
          </a:prstGeom>
          <a:noFill/>
        </p:spPr>
        <p:txBody>
          <a:bodyPr wrap="square" rtlCol="0">
            <a:spAutoFit/>
          </a:bodyPr>
          <a:lstStyle/>
          <a:p>
            <a:r>
              <a:rPr lang="en-US">
                <a:latin typeface="Arial" pitchFamily="34" charset="0"/>
                <a:cs typeface="Arial" pitchFamily="34" charset="0"/>
              </a:rPr>
              <a:t>Vật mang tin</a:t>
            </a:r>
          </a:p>
        </p:txBody>
      </p:sp>
      <p:sp>
        <p:nvSpPr>
          <p:cNvPr id="11" name="TextBox 10"/>
          <p:cNvSpPr txBox="1"/>
          <p:nvPr/>
        </p:nvSpPr>
        <p:spPr>
          <a:xfrm>
            <a:off x="7010400" y="3772993"/>
            <a:ext cx="1371600" cy="369332"/>
          </a:xfrm>
          <a:prstGeom prst="rect">
            <a:avLst/>
          </a:prstGeom>
          <a:noFill/>
        </p:spPr>
        <p:txBody>
          <a:bodyPr wrap="square" rtlCol="0">
            <a:spAutoFit/>
          </a:bodyPr>
          <a:lstStyle/>
          <a:p>
            <a:r>
              <a:rPr lang="en-US">
                <a:latin typeface="Arial" pitchFamily="34" charset="0"/>
                <a:cs typeface="Arial" pitchFamily="34" charset="0"/>
              </a:rPr>
              <a:t>Chữ số</a:t>
            </a:r>
          </a:p>
        </p:txBody>
      </p:sp>
      <p:sp>
        <p:nvSpPr>
          <p:cNvPr id="12" name="TextBox 11"/>
          <p:cNvSpPr txBox="1"/>
          <p:nvPr/>
        </p:nvSpPr>
        <p:spPr>
          <a:xfrm>
            <a:off x="4876800" y="4800600"/>
            <a:ext cx="1752600" cy="369332"/>
          </a:xfrm>
          <a:prstGeom prst="rect">
            <a:avLst/>
          </a:prstGeom>
          <a:noFill/>
        </p:spPr>
        <p:txBody>
          <a:bodyPr wrap="square" rtlCol="0">
            <a:spAutoFit/>
          </a:bodyPr>
          <a:lstStyle/>
          <a:p>
            <a:r>
              <a:rPr lang="en-US">
                <a:latin typeface="Arial" pitchFamily="34" charset="0"/>
                <a:cs typeface="Arial" pitchFamily="34" charset="0"/>
              </a:rPr>
              <a:t>Vật mang tin</a:t>
            </a:r>
          </a:p>
        </p:txBody>
      </p:sp>
      <p:sp>
        <p:nvSpPr>
          <p:cNvPr id="13" name="TextBox 12"/>
          <p:cNvSpPr txBox="1"/>
          <p:nvPr/>
        </p:nvSpPr>
        <p:spPr>
          <a:xfrm>
            <a:off x="7010400" y="4800600"/>
            <a:ext cx="1371600" cy="369332"/>
          </a:xfrm>
          <a:prstGeom prst="rect">
            <a:avLst/>
          </a:prstGeom>
          <a:noFill/>
        </p:spPr>
        <p:txBody>
          <a:bodyPr wrap="square" rtlCol="0">
            <a:spAutoFit/>
          </a:bodyPr>
          <a:lstStyle/>
          <a:p>
            <a:r>
              <a:rPr lang="en-US">
                <a:latin typeface="Arial" pitchFamily="34" charset="0"/>
                <a:cs typeface="Arial" pitchFamily="34" charset="0"/>
              </a:rPr>
              <a:t>Âm thanh</a:t>
            </a:r>
          </a:p>
        </p:txBody>
      </p:sp>
      <p:sp>
        <p:nvSpPr>
          <p:cNvPr id="14" name="TextBox 13"/>
          <p:cNvSpPr txBox="1"/>
          <p:nvPr/>
        </p:nvSpPr>
        <p:spPr>
          <a:xfrm>
            <a:off x="4876800" y="5638800"/>
            <a:ext cx="1752600" cy="369332"/>
          </a:xfrm>
          <a:prstGeom prst="rect">
            <a:avLst/>
          </a:prstGeom>
          <a:noFill/>
        </p:spPr>
        <p:txBody>
          <a:bodyPr wrap="square" rtlCol="0">
            <a:spAutoFit/>
          </a:bodyPr>
          <a:lstStyle/>
          <a:p>
            <a:r>
              <a:rPr lang="en-US">
                <a:latin typeface="Arial" pitchFamily="34" charset="0"/>
                <a:cs typeface="Arial" pitchFamily="34" charset="0"/>
              </a:rPr>
              <a:t>Biết trực tiếp</a:t>
            </a:r>
          </a:p>
        </p:txBody>
      </p:sp>
      <p:sp>
        <p:nvSpPr>
          <p:cNvPr id="15" name="TextBox 14"/>
          <p:cNvSpPr txBox="1"/>
          <p:nvPr/>
        </p:nvSpPr>
        <p:spPr>
          <a:xfrm>
            <a:off x="6972300" y="5638800"/>
            <a:ext cx="1447800" cy="369332"/>
          </a:xfrm>
          <a:prstGeom prst="rect">
            <a:avLst/>
          </a:prstGeom>
          <a:noFill/>
        </p:spPr>
        <p:txBody>
          <a:bodyPr wrap="square" rtlCol="0">
            <a:spAutoFit/>
          </a:bodyPr>
          <a:lstStyle/>
          <a:p>
            <a:r>
              <a:rPr lang="en-US">
                <a:latin typeface="Arial" pitchFamily="34" charset="0"/>
                <a:cs typeface="Arial" pitchFamily="34" charset="0"/>
              </a:rPr>
              <a:t>Âm thanh</a:t>
            </a:r>
          </a:p>
        </p:txBody>
      </p:sp>
    </p:spTree>
    <p:extLst>
      <p:ext uri="{BB962C8B-B14F-4D97-AF65-F5344CB8AC3E}">
        <p14:creationId xmlns:p14="http://schemas.microsoft.com/office/powerpoint/2010/main" val="237306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additive="base">
                                        <p:cTn id="26" dur="500" fill="hold"/>
                                        <p:tgtEl>
                                          <p:spTgt spid="8"/>
                                        </p:tgtEl>
                                        <p:attrNameLst>
                                          <p:attrName>ppt_x</p:attrName>
                                        </p:attrNameLst>
                                      </p:cBhvr>
                                      <p:tavLst>
                                        <p:tav tm="0">
                                          <p:val>
                                            <p:strVal val="#ppt_x"/>
                                          </p:val>
                                        </p:tav>
                                        <p:tav tm="100000">
                                          <p:val>
                                            <p:strVal val="#ppt_x"/>
                                          </p:val>
                                        </p:tav>
                                      </p:tavLst>
                                    </p:anim>
                                    <p:anim calcmode="lin" valueType="num">
                                      <p:cBhvr additive="base">
                                        <p:cTn id="2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500" fill="hold"/>
                                        <p:tgtEl>
                                          <p:spTgt spid="10"/>
                                        </p:tgtEl>
                                        <p:attrNameLst>
                                          <p:attrName>ppt_x</p:attrName>
                                        </p:attrNameLst>
                                      </p:cBhvr>
                                      <p:tavLst>
                                        <p:tav tm="0">
                                          <p:val>
                                            <p:strVal val="#ppt_x"/>
                                          </p:val>
                                        </p:tav>
                                        <p:tav tm="100000">
                                          <p:val>
                                            <p:strVal val="#ppt_x"/>
                                          </p:val>
                                        </p:tav>
                                      </p:tavLst>
                                    </p:anim>
                                    <p:anim calcmode="lin" valueType="num">
                                      <p:cBhvr additive="base">
                                        <p:cTn id="3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additive="base">
                                        <p:cTn id="44" dur="500" fill="hold"/>
                                        <p:tgtEl>
                                          <p:spTgt spid="11"/>
                                        </p:tgtEl>
                                        <p:attrNameLst>
                                          <p:attrName>ppt_x</p:attrName>
                                        </p:attrNameLst>
                                      </p:cBhvr>
                                      <p:tavLst>
                                        <p:tav tm="0">
                                          <p:val>
                                            <p:strVal val="#ppt_x"/>
                                          </p:val>
                                        </p:tav>
                                        <p:tav tm="100000">
                                          <p:val>
                                            <p:strVal val="#ppt_x"/>
                                          </p:val>
                                        </p:tav>
                                      </p:tavLst>
                                    </p:anim>
                                    <p:anim calcmode="lin" valueType="num">
                                      <p:cBhvr additive="base">
                                        <p:cTn id="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additive="base">
                                        <p:cTn id="50" dur="500" fill="hold"/>
                                        <p:tgtEl>
                                          <p:spTgt spid="12"/>
                                        </p:tgtEl>
                                        <p:attrNameLst>
                                          <p:attrName>ppt_x</p:attrName>
                                        </p:attrNameLst>
                                      </p:cBhvr>
                                      <p:tavLst>
                                        <p:tav tm="0">
                                          <p:val>
                                            <p:strVal val="#ppt_x"/>
                                          </p:val>
                                        </p:tav>
                                        <p:tav tm="100000">
                                          <p:val>
                                            <p:strVal val="#ppt_x"/>
                                          </p:val>
                                        </p:tav>
                                      </p:tavLst>
                                    </p:anim>
                                    <p:anim calcmode="lin" valueType="num">
                                      <p:cBhvr additive="base">
                                        <p:cTn id="5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additive="base">
                                        <p:cTn id="56" dur="500" fill="hold"/>
                                        <p:tgtEl>
                                          <p:spTgt spid="13"/>
                                        </p:tgtEl>
                                        <p:attrNameLst>
                                          <p:attrName>ppt_x</p:attrName>
                                        </p:attrNameLst>
                                      </p:cBhvr>
                                      <p:tavLst>
                                        <p:tav tm="0">
                                          <p:val>
                                            <p:strVal val="#ppt_x"/>
                                          </p:val>
                                        </p:tav>
                                        <p:tav tm="100000">
                                          <p:val>
                                            <p:strVal val="#ppt_x"/>
                                          </p:val>
                                        </p:tav>
                                      </p:tavLst>
                                    </p:anim>
                                    <p:anim calcmode="lin" valueType="num">
                                      <p:cBhvr additive="base">
                                        <p:cTn id="5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 calcmode="lin" valueType="num">
                                      <p:cBhvr additive="base">
                                        <p:cTn id="62" dur="500" fill="hold"/>
                                        <p:tgtEl>
                                          <p:spTgt spid="14"/>
                                        </p:tgtEl>
                                        <p:attrNameLst>
                                          <p:attrName>ppt_x</p:attrName>
                                        </p:attrNameLst>
                                      </p:cBhvr>
                                      <p:tavLst>
                                        <p:tav tm="0">
                                          <p:val>
                                            <p:strVal val="#ppt_x"/>
                                          </p:val>
                                        </p:tav>
                                        <p:tav tm="100000">
                                          <p:val>
                                            <p:strVal val="#ppt_x"/>
                                          </p:val>
                                        </p:tav>
                                      </p:tavLst>
                                    </p:anim>
                                    <p:anim calcmode="lin" valueType="num">
                                      <p:cBhvr additive="base">
                                        <p:cTn id="6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additive="base">
                                        <p:cTn id="68" dur="500" fill="hold"/>
                                        <p:tgtEl>
                                          <p:spTgt spid="15"/>
                                        </p:tgtEl>
                                        <p:attrNameLst>
                                          <p:attrName>ppt_x</p:attrName>
                                        </p:attrNameLst>
                                      </p:cBhvr>
                                      <p:tavLst>
                                        <p:tav tm="0">
                                          <p:val>
                                            <p:strVal val="#ppt_x"/>
                                          </p:val>
                                        </p:tav>
                                        <p:tav tm="100000">
                                          <p:val>
                                            <p:strVal val="#ppt_x"/>
                                          </p:val>
                                        </p:tav>
                                      </p:tavLst>
                                    </p:anim>
                                    <p:anim calcmode="lin" valueType="num">
                                      <p:cBhvr additive="base">
                                        <p:cTn id="6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p:bldP spid="12"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6668" y="978366"/>
            <a:ext cx="5114518" cy="523220"/>
          </a:xfrm>
          <a:prstGeom prst="rect">
            <a:avLst/>
          </a:prstGeom>
          <a:noFill/>
        </p:spPr>
        <p:txBody>
          <a:bodyPr wrap="square" rtlCol="0">
            <a:spAutoFit/>
          </a:bodyPr>
          <a:lstStyle/>
          <a:p>
            <a:r>
              <a:rPr lang="en-US" sz="2800" b="1" u="sng">
                <a:latin typeface="Times New Roman" panose="02020603050405020304" pitchFamily="18" charset="0"/>
                <a:cs typeface="Times New Roman" panose="02020603050405020304" pitchFamily="18" charset="0"/>
              </a:rPr>
              <a:t>Bài tập 2</a:t>
            </a:r>
            <a:r>
              <a:rPr lang="en-US" sz="2800">
                <a:latin typeface="Times New Roman" panose="02020603050405020304" pitchFamily="18" charset="0"/>
                <a:cs typeface="Times New Roman" panose="02020603050405020304" pitchFamily="18" charset="0"/>
              </a:rPr>
              <a:t>: Xét tình huống sau:</a:t>
            </a:r>
          </a:p>
        </p:txBody>
      </p:sp>
      <p:sp>
        <p:nvSpPr>
          <p:cNvPr id="4" name="Round Diagonal Corner Rectangle 3"/>
          <p:cNvSpPr/>
          <p:nvPr/>
        </p:nvSpPr>
        <p:spPr>
          <a:xfrm>
            <a:off x="685800" y="1726433"/>
            <a:ext cx="8077200" cy="2667000"/>
          </a:xfrm>
          <a:prstGeom prst="round2Diag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2400">
              <a:solidFill>
                <a:schemeClr val="tx1"/>
              </a:solidFill>
              <a:latin typeface="Times New Roman" panose="02020603050405020304" pitchFamily="18" charset="0"/>
              <a:cs typeface="Times New Roman" panose="02020603050405020304" pitchFamily="18" charset="0"/>
            </a:endParaRPr>
          </a:p>
          <a:p>
            <a:pPr>
              <a:lnSpc>
                <a:spcPct val="150000"/>
              </a:lnSpc>
            </a:pPr>
            <a:r>
              <a:rPr lang="vi-VN" sz="2400">
                <a:solidFill>
                  <a:schemeClr val="tx1"/>
                </a:solidFill>
                <a:latin typeface="Times New Roman" panose="02020603050405020304" pitchFamily="18" charset="0"/>
                <a:cs typeface="Times New Roman" panose="02020603050405020304" pitchFamily="18" charset="0"/>
              </a:rPr>
              <a:t>Em đang đi trên đường thấy mây đen kéo tới bao phủ bản trời, gió mạnh nỏi lên. Hãy trả lời lần lượt hai cân hỏi sau:</a:t>
            </a:r>
          </a:p>
          <a:p>
            <a:pPr>
              <a:lnSpc>
                <a:spcPct val="150000"/>
              </a:lnSpc>
            </a:pPr>
            <a:r>
              <a:rPr lang="vi-VN" sz="2400">
                <a:solidFill>
                  <a:schemeClr val="tx1"/>
                </a:solidFill>
                <a:latin typeface="Times New Roman" panose="02020603050405020304" pitchFamily="18" charset="0"/>
                <a:cs typeface="Times New Roman" panose="02020603050405020304" pitchFamily="18" charset="0"/>
              </a:rPr>
              <a:t>1) Thông tin em vừa nhận được là gi?</a:t>
            </a:r>
          </a:p>
          <a:p>
            <a:pPr>
              <a:lnSpc>
                <a:spcPct val="150000"/>
              </a:lnSpc>
            </a:pPr>
            <a:r>
              <a:rPr lang="vi-VN" sz="2400">
                <a:solidFill>
                  <a:schemeClr val="tx1"/>
                </a:solidFill>
                <a:latin typeface="Times New Roman" panose="02020603050405020304" pitchFamily="18" charset="0"/>
                <a:cs typeface="Times New Roman" panose="02020603050405020304" pitchFamily="18" charset="0"/>
              </a:rPr>
              <a:t>2) Em biết trực tiếp từ sự vật, hiện tượng hay biết được từ vật mang tin?</a:t>
            </a:r>
          </a:p>
          <a:p>
            <a:pPr algn="ctr"/>
            <a:endParaRPr lang="en-US" sz="2400">
              <a:latin typeface="Times New Roman" panose="02020603050405020304" pitchFamily="18" charset="0"/>
              <a:cs typeface="Times New Roman" panose="02020603050405020304" pitchFamily="18" charset="0"/>
            </a:endParaRPr>
          </a:p>
        </p:txBody>
      </p:sp>
      <p:sp>
        <p:nvSpPr>
          <p:cNvPr id="5" name="Curved Right Arrow 4"/>
          <p:cNvSpPr/>
          <p:nvPr/>
        </p:nvSpPr>
        <p:spPr>
          <a:xfrm>
            <a:off x="116668" y="4603474"/>
            <a:ext cx="685800" cy="8382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Pentagon 5"/>
          <p:cNvSpPr/>
          <p:nvPr/>
        </p:nvSpPr>
        <p:spPr>
          <a:xfrm>
            <a:off x="914400" y="4603474"/>
            <a:ext cx="8229600" cy="2254526"/>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2400">
              <a:solidFill>
                <a:schemeClr val="tx1"/>
              </a:solidFill>
              <a:latin typeface="Times New Roman" panose="02020603050405020304" pitchFamily="18" charset="0"/>
              <a:cs typeface="Times New Roman" panose="02020603050405020304" pitchFamily="18" charset="0"/>
            </a:endParaRPr>
          </a:p>
          <a:p>
            <a:pPr>
              <a:lnSpc>
                <a:spcPct val="150000"/>
              </a:lnSpc>
            </a:pPr>
            <a:r>
              <a:rPr lang="vi-VN" sz="2400">
                <a:solidFill>
                  <a:schemeClr val="tx1"/>
                </a:solidFill>
                <a:latin typeface="Times New Roman" panose="02020603050405020304" pitchFamily="18" charset="0"/>
                <a:cs typeface="Times New Roman" panose="02020603050405020304" pitchFamily="18" charset="0"/>
              </a:rPr>
              <a:t>1) Thông tin em nhận được là “có mây đen kéo tới bao phủ bầu trời, có gió mạnh nổi lên”.</a:t>
            </a:r>
          </a:p>
          <a:p>
            <a:pPr>
              <a:lnSpc>
                <a:spcPct val="150000"/>
              </a:lnSpc>
            </a:pPr>
            <a:r>
              <a:rPr lang="vi-VN" sz="2400">
                <a:solidFill>
                  <a:schemeClr val="tx1"/>
                </a:solidFill>
                <a:latin typeface="Times New Roman" panose="02020603050405020304" pitchFamily="18" charset="0"/>
                <a:cs typeface="Times New Roman" panose="02020603050405020304" pitchFamily="18" charset="0"/>
              </a:rPr>
              <a:t>2) Em nhận biết trực tiếp hiện tượng trên, không có vật mang tin ở đây.</a:t>
            </a:r>
          </a:p>
          <a:p>
            <a:pPr algn="ctr"/>
            <a:endParaRPr lang="en-US" sz="240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6D91BA5-4DBD-404E-91C3-FD4FF9BACA5E}"/>
              </a:ext>
            </a:extLst>
          </p:cNvPr>
          <p:cNvSpPr txBox="1"/>
          <p:nvPr/>
        </p:nvSpPr>
        <p:spPr>
          <a:xfrm>
            <a:off x="2673927" y="91964"/>
            <a:ext cx="4004814" cy="553998"/>
          </a:xfrm>
          <a:prstGeom prst="rect">
            <a:avLst/>
          </a:prstGeom>
          <a:noFill/>
        </p:spPr>
        <p:txBody>
          <a:bodyPr wrap="none" rtlCol="0">
            <a:spAutoFit/>
          </a:bodyPr>
          <a:lstStyle/>
          <a:p>
            <a:r>
              <a:rPr lang="en-US" sz="3000" b="1">
                <a:solidFill>
                  <a:srgbClr val="FF0000"/>
                </a:solidFill>
                <a:latin typeface="Times New Roman" panose="02020603050405020304" pitchFamily="18" charset="0"/>
                <a:cs typeface="Times New Roman" panose="02020603050405020304" pitchFamily="18" charset="0"/>
              </a:rPr>
              <a:t>BÀI TẬP LUYỆN TẬP</a:t>
            </a:r>
          </a:p>
        </p:txBody>
      </p:sp>
    </p:spTree>
    <p:extLst>
      <p:ext uri="{BB962C8B-B14F-4D97-AF65-F5344CB8AC3E}">
        <p14:creationId xmlns:p14="http://schemas.microsoft.com/office/powerpoint/2010/main" val="3174723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down)">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066800"/>
            <a:ext cx="8695009" cy="954107"/>
          </a:xfrm>
          <a:prstGeom prst="rect">
            <a:avLst/>
          </a:prstGeom>
          <a:noFill/>
        </p:spPr>
        <p:txBody>
          <a:bodyPr wrap="none" rtlCol="0">
            <a:spAutoFit/>
          </a:bodyPr>
          <a:lstStyle/>
          <a:p>
            <a:r>
              <a:rPr lang="en-US" sz="2800" b="1" u="sng">
                <a:latin typeface="Times New Roman" panose="02020603050405020304" pitchFamily="18" charset="0"/>
                <a:cs typeface="Times New Roman" panose="02020603050405020304" pitchFamily="18" charset="0"/>
              </a:rPr>
              <a:t>Bài tập 3:</a:t>
            </a:r>
            <a:r>
              <a:rPr lang="en-US" sz="2800" b="1">
                <a:latin typeface="Times New Roman" panose="02020603050405020304" pitchFamily="18" charset="0"/>
                <a:cs typeface="Times New Roman" panose="02020603050405020304" pitchFamily="18" charset="0"/>
              </a:rPr>
              <a:t> </a:t>
            </a:r>
            <a:r>
              <a:rPr lang="en-US" sz="2800">
                <a:latin typeface="Times New Roman" panose="02020603050405020304" pitchFamily="18" charset="0"/>
                <a:cs typeface="Times New Roman" panose="02020603050405020304" pitchFamily="18" charset="0"/>
              </a:rPr>
              <a:t>Em hãy điền thêm vào chỗ chấm (…) trong câu:</a:t>
            </a:r>
          </a:p>
          <a:p>
            <a:endParaRPr lang="en-US" sz="2800">
              <a:latin typeface="Times New Roman" panose="02020603050405020304" pitchFamily="18" charset="0"/>
              <a:cs typeface="Times New Roman" panose="02020603050405020304" pitchFamily="18" charset="0"/>
            </a:endParaRPr>
          </a:p>
        </p:txBody>
      </p:sp>
      <p:sp>
        <p:nvSpPr>
          <p:cNvPr id="5" name="TextBox 4"/>
          <p:cNvSpPr txBox="1"/>
          <p:nvPr/>
        </p:nvSpPr>
        <p:spPr>
          <a:xfrm>
            <a:off x="275355" y="1477023"/>
            <a:ext cx="8440889" cy="2795958"/>
          </a:xfrm>
          <a:prstGeom prst="rect">
            <a:avLst/>
          </a:prstGeom>
          <a:noFill/>
        </p:spPr>
        <p:txBody>
          <a:bodyPr wrap="square" rtlCol="0">
            <a:spAutoFit/>
          </a:bodyPr>
          <a:lstStyle/>
          <a:p>
            <a:pPr>
              <a:lnSpc>
                <a:spcPct val="150000"/>
              </a:lnSpc>
            </a:pPr>
            <a:r>
              <a:rPr lang="en-US" sz="2400">
                <a:latin typeface="Times New Roman" panose="02020603050405020304" pitchFamily="18" charset="0"/>
                <a:cs typeface="Times New Roman" panose="02020603050405020304" pitchFamily="18" charset="0"/>
              </a:rPr>
              <a:t>“Hùng…………………………… nên biết rằng quả bóng đá của lớp vừa bị rách” để câu đó trở thành ví dụ minh họa phù hợp với từng trường hợp 1) 2) tương ứng sau đây:</a:t>
            </a:r>
          </a:p>
          <a:p>
            <a:pPr marL="342900" indent="-342900">
              <a:lnSpc>
                <a:spcPct val="150000"/>
              </a:lnSpc>
              <a:buAutoNum type="arabicParenR"/>
            </a:pPr>
            <a:r>
              <a:rPr lang="en-US" sz="2400">
                <a:latin typeface="Times New Roman" panose="02020603050405020304" pitchFamily="18" charset="0"/>
                <a:cs typeface="Times New Roman" panose="02020603050405020304" pitchFamily="18" charset="0"/>
              </a:rPr>
              <a:t>Biết được thông tin qua vật mang tin</a:t>
            </a:r>
          </a:p>
          <a:p>
            <a:pPr marL="342900" indent="-342900">
              <a:lnSpc>
                <a:spcPct val="150000"/>
              </a:lnSpc>
              <a:buAutoNum type="arabicParenR"/>
            </a:pPr>
            <a:r>
              <a:rPr lang="en-US" sz="2400">
                <a:latin typeface="Times New Roman" panose="02020603050405020304" pitchFamily="18" charset="0"/>
                <a:cs typeface="Times New Roman" panose="02020603050405020304" pitchFamily="18" charset="0"/>
              </a:rPr>
              <a:t>Biết được thông tin trực tiếp từ quan sát sự vật, hiện tượng.</a:t>
            </a:r>
          </a:p>
        </p:txBody>
      </p:sp>
      <p:sp>
        <p:nvSpPr>
          <p:cNvPr id="6" name="Rectangle: Rounded Corners 5"/>
          <p:cNvSpPr/>
          <p:nvPr/>
        </p:nvSpPr>
        <p:spPr>
          <a:xfrm>
            <a:off x="285295" y="4838700"/>
            <a:ext cx="3276600" cy="1257300"/>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000" b="1">
                <a:solidFill>
                  <a:srgbClr val="FF0000"/>
                </a:solidFill>
                <a:latin typeface="Arial" pitchFamily="34" charset="0"/>
                <a:cs typeface="Arial" pitchFamily="34" charset="0"/>
              </a:rPr>
              <a:t>1. Điền thêm “đọc tin Dũng nhắn”</a:t>
            </a:r>
          </a:p>
        </p:txBody>
      </p:sp>
      <p:sp>
        <p:nvSpPr>
          <p:cNvPr id="7" name="Rectangle: Rounded Corners 6"/>
          <p:cNvSpPr/>
          <p:nvPr/>
        </p:nvSpPr>
        <p:spPr>
          <a:xfrm>
            <a:off x="4572000" y="4813852"/>
            <a:ext cx="3276600" cy="1257300"/>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000" b="1">
                <a:solidFill>
                  <a:srgbClr val="FF0000"/>
                </a:solidFill>
                <a:latin typeface="Arial" pitchFamily="34" charset="0"/>
                <a:cs typeface="Arial" pitchFamily="34" charset="0"/>
              </a:rPr>
              <a:t>2. Điền thêm “nhìn quả bóng”</a:t>
            </a:r>
          </a:p>
        </p:txBody>
      </p:sp>
      <p:sp>
        <p:nvSpPr>
          <p:cNvPr id="9" name="TextBox 8">
            <a:extLst>
              <a:ext uri="{FF2B5EF4-FFF2-40B4-BE49-F238E27FC236}">
                <a16:creationId xmlns:a16="http://schemas.microsoft.com/office/drawing/2014/main" id="{B1BC6385-6371-41F4-A082-BCA536CCD8ED}"/>
              </a:ext>
            </a:extLst>
          </p:cNvPr>
          <p:cNvSpPr txBox="1"/>
          <p:nvPr/>
        </p:nvSpPr>
        <p:spPr>
          <a:xfrm>
            <a:off x="1447800" y="92122"/>
            <a:ext cx="5501182"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BÀI TẬP LUYỆN TẬP</a:t>
            </a:r>
          </a:p>
        </p:txBody>
      </p:sp>
    </p:spTree>
    <p:extLst>
      <p:ext uri="{BB962C8B-B14F-4D97-AF65-F5344CB8AC3E}">
        <p14:creationId xmlns:p14="http://schemas.microsoft.com/office/powerpoint/2010/main" val="387120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down)">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93849" y="28367"/>
            <a:ext cx="4104970" cy="584775"/>
          </a:xfrm>
          <a:prstGeom prst="rect">
            <a:avLst/>
          </a:prstGeom>
          <a:noFill/>
        </p:spPr>
        <p:txBody>
          <a:bodyPr wrap="none" rtlCol="0">
            <a:spAutoFit/>
          </a:bodyPr>
          <a:lstStyle/>
          <a:p>
            <a:r>
              <a:rPr lang="en-US" sz="3200" b="1">
                <a:solidFill>
                  <a:srgbClr val="FF0000"/>
                </a:solidFill>
                <a:latin typeface="Times New Roman" panose="02020603050405020304" pitchFamily="18" charset="0"/>
                <a:cs typeface="Times New Roman" panose="02020603050405020304" pitchFamily="18" charset="0"/>
              </a:rPr>
              <a:t>BÀI TẬP VẬN DỤNG</a:t>
            </a:r>
          </a:p>
        </p:txBody>
      </p:sp>
      <p:sp>
        <p:nvSpPr>
          <p:cNvPr id="4" name="TextBox 3"/>
          <p:cNvSpPr txBox="1"/>
          <p:nvPr/>
        </p:nvSpPr>
        <p:spPr>
          <a:xfrm>
            <a:off x="197285" y="653127"/>
            <a:ext cx="8400344" cy="1953868"/>
          </a:xfrm>
          <a:prstGeom prst="rect">
            <a:avLst/>
          </a:prstGeom>
          <a:noFill/>
        </p:spPr>
        <p:txBody>
          <a:bodyPr wrap="square" rtlCol="0">
            <a:spAutoFit/>
          </a:bodyPr>
          <a:lstStyle/>
          <a:p>
            <a:pPr>
              <a:lnSpc>
                <a:spcPct val="150000"/>
              </a:lnSpc>
            </a:pPr>
            <a:r>
              <a:rPr lang="en-US" sz="2800" i="1">
                <a:latin typeface="Times New Roman" panose="02020603050405020304" pitchFamily="18" charset="0"/>
                <a:cs typeface="Times New Roman" panose="02020603050405020304" pitchFamily="18" charset="0"/>
              </a:rPr>
              <a:t>Học sinh quan sát mỗi biển báo, biểu tượng, hình ảnh sau đây em thường thấy ở đâu và theo em nó được dùng để thông báo điều gì cho mọi người?</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45" y="2793730"/>
            <a:ext cx="1381318" cy="127652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6273" y="4166206"/>
            <a:ext cx="1371792" cy="121937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3467" y="5385576"/>
            <a:ext cx="1362265" cy="1152686"/>
          </a:xfrm>
          <a:prstGeom prst="rect">
            <a:avLst/>
          </a:prstGeom>
        </p:spPr>
      </p:pic>
      <p:sp>
        <p:nvSpPr>
          <p:cNvPr id="8" name="TextBox 7"/>
          <p:cNvSpPr txBox="1"/>
          <p:nvPr/>
        </p:nvSpPr>
        <p:spPr>
          <a:xfrm>
            <a:off x="1817173" y="2924162"/>
            <a:ext cx="5413601" cy="1015663"/>
          </a:xfrm>
          <a:prstGeom prst="rect">
            <a:avLst/>
          </a:prstGeom>
          <a:noFill/>
        </p:spPr>
        <p:txBody>
          <a:bodyPr wrap="square" rtlCol="0">
            <a:spAutoFit/>
          </a:bodyPr>
          <a:lstStyle/>
          <a:p>
            <a:pPr>
              <a:lnSpc>
                <a:spcPct val="150000"/>
              </a:lnSpc>
            </a:pPr>
            <a:r>
              <a:rPr lang="nl-NL" sz="2000" b="1">
                <a:latin typeface="Arial" pitchFamily="34" charset="0"/>
                <a:cs typeface="Arial" pitchFamily="34" charset="0"/>
              </a:rPr>
              <a:t>Hình a: </a:t>
            </a:r>
            <a:r>
              <a:rPr lang="nl-NL" sz="2000">
                <a:latin typeface="Arial" pitchFamily="34" charset="0"/>
                <a:cs typeface="Arial" pitchFamily="34" charset="0"/>
              </a:rPr>
              <a:t>Thấy ở bệnh viện , thông báo đây </a:t>
            </a:r>
          </a:p>
          <a:p>
            <a:pPr>
              <a:lnSpc>
                <a:spcPct val="150000"/>
              </a:lnSpc>
            </a:pPr>
            <a:r>
              <a:rPr lang="nl-NL" sz="2000">
                <a:latin typeface="Arial" pitchFamily="34" charset="0"/>
                <a:cs typeface="Arial" pitchFamily="34" charset="0"/>
              </a:rPr>
              <a:t>là giường của bệnh nhân.</a:t>
            </a:r>
            <a:endParaRPr lang="en-US" sz="2000">
              <a:latin typeface="Arial" pitchFamily="34" charset="0"/>
              <a:cs typeface="Arial" pitchFamily="34" charset="0"/>
            </a:endParaRPr>
          </a:p>
        </p:txBody>
      </p:sp>
      <p:sp>
        <p:nvSpPr>
          <p:cNvPr id="9" name="Rectangle 8"/>
          <p:cNvSpPr/>
          <p:nvPr/>
        </p:nvSpPr>
        <p:spPr>
          <a:xfrm>
            <a:off x="2863467" y="4296561"/>
            <a:ext cx="4572000" cy="958660"/>
          </a:xfrm>
          <a:prstGeom prst="rect">
            <a:avLst/>
          </a:prstGeom>
        </p:spPr>
        <p:txBody>
          <a:bodyPr>
            <a:spAutoFit/>
          </a:bodyPr>
          <a:lstStyle/>
          <a:p>
            <a:pPr>
              <a:lnSpc>
                <a:spcPct val="150000"/>
              </a:lnSpc>
            </a:pPr>
            <a:r>
              <a:rPr lang="vi-VN" sz="2000" b="1">
                <a:latin typeface="Arial" pitchFamily="34" charset="0"/>
                <a:cs typeface="Arial" pitchFamily="34" charset="0"/>
              </a:rPr>
              <a:t>Hình b: </a:t>
            </a:r>
            <a:r>
              <a:rPr lang="vi-VN" sz="2000">
                <a:latin typeface="Arial" pitchFamily="34" charset="0"/>
                <a:cs typeface="Arial" pitchFamily="34" charset="0"/>
              </a:rPr>
              <a:t>Thấy ở mọi nơi, thông báo mọi người vứt rác vào thùng rác</a:t>
            </a:r>
            <a:r>
              <a:rPr lang="en-US" sz="2000">
                <a:latin typeface="Arial" pitchFamily="34" charset="0"/>
                <a:cs typeface="Arial" pitchFamily="34" charset="0"/>
              </a:rPr>
              <a:t>.</a:t>
            </a:r>
          </a:p>
        </p:txBody>
      </p:sp>
      <p:sp>
        <p:nvSpPr>
          <p:cNvPr id="10" name="Rectangle 9"/>
          <p:cNvSpPr/>
          <p:nvPr/>
        </p:nvSpPr>
        <p:spPr>
          <a:xfrm>
            <a:off x="4349400" y="5478934"/>
            <a:ext cx="4572000" cy="965970"/>
          </a:xfrm>
          <a:prstGeom prst="rect">
            <a:avLst/>
          </a:prstGeom>
        </p:spPr>
        <p:txBody>
          <a:bodyPr>
            <a:spAutoFit/>
          </a:bodyPr>
          <a:lstStyle/>
          <a:p>
            <a:pPr>
              <a:lnSpc>
                <a:spcPct val="150000"/>
              </a:lnSpc>
            </a:pPr>
            <a:r>
              <a:rPr lang="vi-VN" sz="2000" b="1"/>
              <a:t>Hình c: </a:t>
            </a:r>
            <a:r>
              <a:rPr lang="vi-VN" sz="2000"/>
              <a:t>Thấy ở nơi công cộng, thông báo có mạng wifi</a:t>
            </a:r>
            <a:endParaRPr lang="en-US" sz="2000"/>
          </a:p>
        </p:txBody>
      </p:sp>
    </p:spTree>
    <p:extLst>
      <p:ext uri="{BB962C8B-B14F-4D97-AF65-F5344CB8AC3E}">
        <p14:creationId xmlns:p14="http://schemas.microsoft.com/office/powerpoint/2010/main" val="241277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arn(inVertic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inVertic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arn(inVertical)">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600" y="0"/>
            <a:ext cx="7101464"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TỔNG KẾT LẠI KIẾN THỨC</a:t>
            </a:r>
          </a:p>
        </p:txBody>
      </p:sp>
      <p:graphicFrame>
        <p:nvGraphicFramePr>
          <p:cNvPr id="4" name="Diagram 3"/>
          <p:cNvGraphicFramePr/>
          <p:nvPr>
            <p:extLst>
              <p:ext uri="{D42A27DB-BD31-4B8C-83A1-F6EECF244321}">
                <p14:modId xmlns:p14="http://schemas.microsoft.com/office/powerpoint/2010/main" val="1329625750"/>
              </p:ext>
            </p:extLst>
          </p:nvPr>
        </p:nvGraphicFramePr>
        <p:xfrm>
          <a:off x="533400" y="1600200"/>
          <a:ext cx="80772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62000" y="1992868"/>
            <a:ext cx="327334" cy="400110"/>
          </a:xfrm>
          <a:prstGeom prst="rect">
            <a:avLst/>
          </a:prstGeom>
          <a:noFill/>
        </p:spPr>
        <p:txBody>
          <a:bodyPr wrap="none" rtlCol="0">
            <a:spAutoFit/>
          </a:bodyPr>
          <a:lstStyle/>
          <a:p>
            <a:r>
              <a:rPr lang="en-US" sz="2000" b="1">
                <a:solidFill>
                  <a:schemeClr val="bg1"/>
                </a:solidFill>
                <a:latin typeface="Arial" pitchFamily="34" charset="0"/>
                <a:cs typeface="Arial" pitchFamily="34" charset="0"/>
              </a:rPr>
              <a:t>1</a:t>
            </a:r>
          </a:p>
        </p:txBody>
      </p:sp>
      <p:sp>
        <p:nvSpPr>
          <p:cNvPr id="6" name="TextBox 5"/>
          <p:cNvSpPr txBox="1"/>
          <p:nvPr/>
        </p:nvSpPr>
        <p:spPr>
          <a:xfrm>
            <a:off x="762000" y="3105090"/>
            <a:ext cx="327334" cy="400110"/>
          </a:xfrm>
          <a:prstGeom prst="rect">
            <a:avLst/>
          </a:prstGeom>
          <a:noFill/>
        </p:spPr>
        <p:txBody>
          <a:bodyPr wrap="none" rtlCol="0">
            <a:spAutoFit/>
          </a:bodyPr>
          <a:lstStyle/>
          <a:p>
            <a:r>
              <a:rPr lang="en-US" sz="2000" b="1">
                <a:solidFill>
                  <a:schemeClr val="bg1"/>
                </a:solidFill>
                <a:latin typeface="Arial" pitchFamily="34" charset="0"/>
                <a:cs typeface="Arial" pitchFamily="34" charset="0"/>
              </a:rPr>
              <a:t>2</a:t>
            </a:r>
          </a:p>
        </p:txBody>
      </p:sp>
      <p:sp>
        <p:nvSpPr>
          <p:cNvPr id="7" name="TextBox 6"/>
          <p:cNvSpPr txBox="1"/>
          <p:nvPr/>
        </p:nvSpPr>
        <p:spPr>
          <a:xfrm>
            <a:off x="762000" y="4114800"/>
            <a:ext cx="327334" cy="400110"/>
          </a:xfrm>
          <a:prstGeom prst="rect">
            <a:avLst/>
          </a:prstGeom>
          <a:noFill/>
        </p:spPr>
        <p:txBody>
          <a:bodyPr wrap="none" rtlCol="0">
            <a:spAutoFit/>
          </a:bodyPr>
          <a:lstStyle/>
          <a:p>
            <a:r>
              <a:rPr lang="en-US" sz="2000" b="1">
                <a:solidFill>
                  <a:schemeClr val="bg1"/>
                </a:solidFill>
                <a:latin typeface="Arial" pitchFamily="34" charset="0"/>
                <a:cs typeface="Arial" pitchFamily="34" charset="0"/>
              </a:rPr>
              <a:t>3</a:t>
            </a:r>
          </a:p>
        </p:txBody>
      </p:sp>
      <p:sp>
        <p:nvSpPr>
          <p:cNvPr id="8" name="TextBox 7"/>
          <p:cNvSpPr txBox="1"/>
          <p:nvPr/>
        </p:nvSpPr>
        <p:spPr>
          <a:xfrm>
            <a:off x="762000" y="5257800"/>
            <a:ext cx="327334" cy="400110"/>
          </a:xfrm>
          <a:prstGeom prst="rect">
            <a:avLst/>
          </a:prstGeom>
          <a:noFill/>
        </p:spPr>
        <p:txBody>
          <a:bodyPr wrap="none" rtlCol="0">
            <a:spAutoFit/>
          </a:bodyPr>
          <a:lstStyle/>
          <a:p>
            <a:r>
              <a:rPr lang="en-US" sz="2000" b="1">
                <a:solidFill>
                  <a:schemeClr val="bg1"/>
                </a:solidFill>
                <a:latin typeface="Arial" pitchFamily="34" charset="0"/>
                <a:cs typeface="Arial" pitchFamily="34" charset="0"/>
              </a:rPr>
              <a:t>4</a:t>
            </a:r>
          </a:p>
        </p:txBody>
      </p:sp>
    </p:spTree>
    <p:extLst>
      <p:ext uri="{BB962C8B-B14F-4D97-AF65-F5344CB8AC3E}">
        <p14:creationId xmlns:p14="http://schemas.microsoft.com/office/powerpoint/2010/main" val="105543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23645584"/>
              </p:ext>
            </p:extLst>
          </p:nvPr>
        </p:nvGraphicFramePr>
        <p:xfrm>
          <a:off x="457200" y="1981200"/>
          <a:ext cx="7810500" cy="3395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EDE3E696-19EC-43F7-96B3-0A82E0E3DF41}"/>
              </a:ext>
            </a:extLst>
          </p:cNvPr>
          <p:cNvSpPr txBox="1"/>
          <p:nvPr/>
        </p:nvSpPr>
        <p:spPr>
          <a:xfrm>
            <a:off x="1825486" y="13917"/>
            <a:ext cx="1603513"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Dặn dò</a:t>
            </a:r>
          </a:p>
        </p:txBody>
      </p:sp>
    </p:spTree>
    <p:extLst>
      <p:ext uri="{BB962C8B-B14F-4D97-AF65-F5344CB8AC3E}">
        <p14:creationId xmlns:p14="http://schemas.microsoft.com/office/powerpoint/2010/main" val="3148365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655543197"/>
              </p:ext>
            </p:extLst>
          </p:nvPr>
        </p:nvGraphicFramePr>
        <p:xfrm>
          <a:off x="1005378" y="1524000"/>
          <a:ext cx="6995622" cy="452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C34DD451-C4D1-4CF2-AB73-07A767C91B24}"/>
              </a:ext>
            </a:extLst>
          </p:cNvPr>
          <p:cNvSpPr txBox="1"/>
          <p:nvPr/>
        </p:nvSpPr>
        <p:spPr>
          <a:xfrm>
            <a:off x="1905000" y="6626"/>
            <a:ext cx="5121964" cy="584775"/>
          </a:xfrm>
          <a:prstGeom prst="rect">
            <a:avLst/>
          </a:prstGeom>
          <a:noFill/>
        </p:spPr>
        <p:txBody>
          <a:bodyPr wrap="square">
            <a:spAutoFit/>
          </a:bodyPr>
          <a:lstStyle/>
          <a:p>
            <a:pPr algn="ctr"/>
            <a:r>
              <a:rPr lang="en-US" sz="3200" b="1">
                <a:solidFill>
                  <a:srgbClr val="FF0000"/>
                </a:solidFill>
                <a:latin typeface="Times New Roman" panose="02020603050405020304" pitchFamily="18" charset="0"/>
                <a:cs typeface="Times New Roman" panose="02020603050405020304" pitchFamily="18" charset="0"/>
              </a:rPr>
              <a:t>NỘI DUNG BÀI HỌC</a:t>
            </a:r>
          </a:p>
        </p:txBody>
      </p:sp>
    </p:spTree>
    <p:extLst>
      <p:ext uri="{BB962C8B-B14F-4D97-AF65-F5344CB8AC3E}">
        <p14:creationId xmlns:p14="http://schemas.microsoft.com/office/powerpoint/2010/main" val="107926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76200"/>
            <a:ext cx="7952946" cy="553998"/>
          </a:xfrm>
          <a:prstGeom prst="rect">
            <a:avLst/>
          </a:prstGeom>
          <a:noFill/>
        </p:spPr>
        <p:txBody>
          <a:bodyPr wrap="none" rtlCol="0">
            <a:spAutoFit/>
          </a:bodyPr>
          <a:lstStyle/>
          <a:p>
            <a:r>
              <a:rPr lang="en-US" sz="3000" b="1">
                <a:solidFill>
                  <a:srgbClr val="FF0000"/>
                </a:solidFill>
                <a:latin typeface="Times New Roman" panose="02020603050405020304" pitchFamily="18" charset="0"/>
                <a:cs typeface="Times New Roman" panose="02020603050405020304" pitchFamily="18" charset="0"/>
              </a:rPr>
              <a:t>1. THÔNG TIN  VÀ THU NHẬN THÔNG TIN</a:t>
            </a:r>
          </a:p>
        </p:txBody>
      </p:sp>
      <p:sp>
        <p:nvSpPr>
          <p:cNvPr id="5" name="TextBox 4"/>
          <p:cNvSpPr txBox="1"/>
          <p:nvPr/>
        </p:nvSpPr>
        <p:spPr>
          <a:xfrm>
            <a:off x="152400" y="1905000"/>
            <a:ext cx="8610600" cy="3323987"/>
          </a:xfrm>
          <a:prstGeom prst="rect">
            <a:avLst/>
          </a:prstGeom>
          <a:noFill/>
        </p:spPr>
        <p:txBody>
          <a:bodyPr wrap="square" rtlCol="0">
            <a:spAutoFit/>
          </a:bodyPr>
          <a:lstStyle/>
          <a:p>
            <a:pPr algn="just">
              <a:lnSpc>
                <a:spcPct val="150000"/>
              </a:lnSpc>
            </a:pPr>
            <a:r>
              <a:rPr lang="en-US" sz="3000" b="1" i="1" err="1">
                <a:latin typeface="Times New Roman" panose="02020603050405020304" pitchFamily="18" charset="0"/>
                <a:cs typeface="Times New Roman" panose="02020603050405020304" pitchFamily="18" charset="0"/>
              </a:rPr>
              <a:t>Câu</a:t>
            </a:r>
            <a:r>
              <a:rPr lang="en-US" sz="3000" b="1" i="1">
                <a:latin typeface="Times New Roman" panose="02020603050405020304" pitchFamily="18" charset="0"/>
                <a:cs typeface="Times New Roman" panose="02020603050405020304" pitchFamily="18" charset="0"/>
              </a:rPr>
              <a:t> 1:</a:t>
            </a:r>
            <a:r>
              <a:rPr lang="vi-VN" sz="3000" b="1" i="1">
                <a:latin typeface="Times New Roman" panose="02020603050405020304" pitchFamily="18" charset="0"/>
                <a:cs typeface="Times New Roman" panose="02020603050405020304" pitchFamily="18" charset="0"/>
              </a:rPr>
              <a:t> </a:t>
            </a:r>
            <a:r>
              <a:rPr lang="vi-VN" sz="3000" i="1">
                <a:latin typeface="Times New Roman" panose="02020603050405020304" pitchFamily="18" charset="0"/>
                <a:cs typeface="Times New Roman" panose="02020603050405020304" pitchFamily="18" charset="0"/>
              </a:rPr>
              <a:t>Một trong những thông tin em thu nhận được từ trang báo này là gì?</a:t>
            </a:r>
          </a:p>
          <a:p>
            <a:pPr algn="just">
              <a:lnSpc>
                <a:spcPct val="150000"/>
              </a:lnSpc>
            </a:pPr>
            <a:r>
              <a:rPr lang="en-US" sz="3000" b="1" i="1" err="1">
                <a:latin typeface="Times New Roman" panose="02020603050405020304" pitchFamily="18" charset="0"/>
                <a:cs typeface="Times New Roman" panose="02020603050405020304" pitchFamily="18" charset="0"/>
              </a:rPr>
              <a:t>Câu</a:t>
            </a:r>
            <a:r>
              <a:rPr lang="en-US" sz="3000" b="1" i="1">
                <a:latin typeface="Times New Roman" panose="02020603050405020304" pitchFamily="18" charset="0"/>
                <a:cs typeface="Times New Roman" panose="02020603050405020304" pitchFamily="18" charset="0"/>
              </a:rPr>
              <a:t> 2: </a:t>
            </a:r>
            <a:r>
              <a:rPr lang="vi-VN" sz="3000" i="1">
                <a:latin typeface="Times New Roman" panose="02020603050405020304" pitchFamily="18" charset="0"/>
                <a:cs typeface="Times New Roman" panose="02020603050405020304" pitchFamily="18" charset="0"/>
              </a:rPr>
              <a:t>Thông tin em vừa đọc là nói về ai hay về cái gì?</a:t>
            </a:r>
          </a:p>
          <a:p>
            <a:endParaRPr lang="en-US" sz="3000">
              <a:latin typeface="Times New Roman" panose="02020603050405020304" pitchFamily="18" charset="0"/>
              <a:cs typeface="Times New Roman" panose="02020603050405020304" pitchFamily="18" charset="0"/>
            </a:endParaRPr>
          </a:p>
        </p:txBody>
      </p:sp>
      <p:sp>
        <p:nvSpPr>
          <p:cNvPr id="6" name="Oval 5"/>
          <p:cNvSpPr/>
          <p:nvPr/>
        </p:nvSpPr>
        <p:spPr>
          <a:xfrm>
            <a:off x="152400" y="1066800"/>
            <a:ext cx="1066800" cy="106680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0798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heel(1)">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609600" y="2971800"/>
            <a:ext cx="7683060" cy="3478332"/>
            <a:chOff x="1577349" y="1687692"/>
            <a:chExt cx="7459274" cy="3025865"/>
          </a:xfrm>
        </p:grpSpPr>
        <p:sp>
          <p:nvSpPr>
            <p:cNvPr id="6" name="TextBox 5"/>
            <p:cNvSpPr txBox="1"/>
            <p:nvPr/>
          </p:nvSpPr>
          <p:spPr>
            <a:xfrm>
              <a:off x="1577349" y="1687692"/>
              <a:ext cx="7459274" cy="883544"/>
            </a:xfrm>
            <a:prstGeom prst="rect">
              <a:avLst/>
            </a:prstGeom>
            <a:noFill/>
          </p:spPr>
          <p:txBody>
            <a:bodyPr wrap="square" rtlCol="0">
              <a:spAutoFit/>
            </a:bodyPr>
            <a:lstStyle/>
            <a:p>
              <a:r>
                <a:rPr lang="vi-VN" sz="3000" b="1">
                  <a:solidFill>
                    <a:srgbClr val="FF0000"/>
                  </a:solidFill>
                  <a:latin typeface="+mj-lt"/>
                </a:rPr>
                <a:t>Thông tin là những gì đem lại cho ta hiểu biết về thế giới xung quanh và chính bản thân mình.</a:t>
              </a:r>
              <a:endParaRPr lang="en-US" sz="3000" b="1">
                <a:solidFill>
                  <a:srgbClr val="FF0000"/>
                </a:solidFill>
                <a:latin typeface="+mj-lt"/>
              </a:endParaRPr>
            </a:p>
          </p:txBody>
        </p:sp>
        <p:sp>
          <p:nvSpPr>
            <p:cNvPr id="7" name="TextBox 6"/>
            <p:cNvSpPr txBox="1"/>
            <p:nvPr/>
          </p:nvSpPr>
          <p:spPr>
            <a:xfrm>
              <a:off x="1878779" y="3428402"/>
              <a:ext cx="7157844" cy="1285155"/>
            </a:xfrm>
            <a:prstGeom prst="rect">
              <a:avLst/>
            </a:prstGeom>
            <a:noFill/>
          </p:spPr>
          <p:txBody>
            <a:bodyPr wrap="square" rtlCol="0">
              <a:spAutoFit/>
            </a:bodyPr>
            <a:lstStyle/>
            <a:p>
              <a:r>
                <a:rPr lang="nl-NL" sz="3000" b="1" i="1">
                  <a:latin typeface="Times New Roman" panose="02020603050405020304" pitchFamily="18" charset="0"/>
                  <a:cs typeface="Times New Roman" panose="02020603050405020304" pitchFamily="18" charset="0"/>
                </a:rPr>
                <a:t>Ví dụ: Em nghe tiếng trống trường vừa điểm -&gt; Vào học</a:t>
              </a:r>
              <a:endParaRPr lang="en-US" sz="3000" b="1" i="1">
                <a:latin typeface="Times New Roman" panose="02020603050405020304" pitchFamily="18" charset="0"/>
                <a:cs typeface="Times New Roman" panose="02020603050405020304" pitchFamily="18" charset="0"/>
              </a:endParaRPr>
            </a:p>
            <a:p>
              <a:endParaRPr lang="en-US" sz="3000">
                <a:latin typeface="Times New Roman" panose="02020603050405020304" pitchFamily="18" charset="0"/>
                <a:cs typeface="Times New Roman" panose="02020603050405020304" pitchFamily="18" charset="0"/>
              </a:endParaRPr>
            </a:p>
          </p:txBody>
        </p:sp>
      </p:grpSp>
      <p:sp>
        <p:nvSpPr>
          <p:cNvPr id="12" name="TextBox 11">
            <a:extLst>
              <a:ext uri="{FF2B5EF4-FFF2-40B4-BE49-F238E27FC236}">
                <a16:creationId xmlns:a16="http://schemas.microsoft.com/office/drawing/2014/main" id="{7DA1E427-0D42-48F0-A26A-C55D123AECBE}"/>
              </a:ext>
            </a:extLst>
          </p:cNvPr>
          <p:cNvSpPr txBox="1"/>
          <p:nvPr/>
        </p:nvSpPr>
        <p:spPr>
          <a:xfrm>
            <a:off x="760352" y="103069"/>
            <a:ext cx="8249817" cy="553998"/>
          </a:xfrm>
          <a:prstGeom prst="rect">
            <a:avLst/>
          </a:prstGeom>
          <a:noFill/>
        </p:spPr>
        <p:txBody>
          <a:bodyPr wrap="square" rtlCol="0">
            <a:spAutoFit/>
          </a:bodyPr>
          <a:lstStyle/>
          <a:p>
            <a:r>
              <a:rPr lang="en-US" sz="3000" b="1">
                <a:solidFill>
                  <a:srgbClr val="FF0000"/>
                </a:solidFill>
                <a:latin typeface="Times New Roman" panose="02020603050405020304" pitchFamily="18" charset="0"/>
                <a:cs typeface="Times New Roman" panose="02020603050405020304" pitchFamily="18" charset="0"/>
              </a:rPr>
              <a:t>1. THÔNG TIN  VÀ THU NHẬN THÔNG TIN</a:t>
            </a:r>
          </a:p>
        </p:txBody>
      </p:sp>
      <p:sp>
        <p:nvSpPr>
          <p:cNvPr id="4" name="TextBox 3">
            <a:extLst>
              <a:ext uri="{FF2B5EF4-FFF2-40B4-BE49-F238E27FC236}">
                <a16:creationId xmlns:a16="http://schemas.microsoft.com/office/drawing/2014/main" id="{8EC7ABE0-C494-4577-86B1-93A5D412FF32}"/>
              </a:ext>
            </a:extLst>
          </p:cNvPr>
          <p:cNvSpPr txBox="1"/>
          <p:nvPr/>
        </p:nvSpPr>
        <p:spPr>
          <a:xfrm>
            <a:off x="399569" y="1447800"/>
            <a:ext cx="8610600" cy="1077218"/>
          </a:xfrm>
          <a:prstGeom prst="rect">
            <a:avLst/>
          </a:prstGeom>
          <a:noFill/>
        </p:spPr>
        <p:txBody>
          <a:bodyPr wrap="square" rtlCol="0">
            <a:spAutoFit/>
          </a:bodyPr>
          <a:lstStyle/>
          <a:p>
            <a:r>
              <a:rPr lang="vi-VN" sz="3200">
                <a:latin typeface="+mj-lt"/>
              </a:rPr>
              <a:t>Con người thu nhận trực tiếp thông tin từ thế giới xung quanh nhờ năm giác quan</a:t>
            </a:r>
          </a:p>
        </p:txBody>
      </p:sp>
    </p:spTree>
    <p:extLst>
      <p:ext uri="{BB962C8B-B14F-4D97-AF65-F5344CB8AC3E}">
        <p14:creationId xmlns:p14="http://schemas.microsoft.com/office/powerpoint/2010/main" val="2685184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1)">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86577" y="3124200"/>
            <a:ext cx="8812611" cy="3323987"/>
          </a:xfrm>
          <a:prstGeom prst="rect">
            <a:avLst/>
          </a:prstGeom>
          <a:noFill/>
        </p:spPr>
        <p:txBody>
          <a:bodyPr wrap="square" rtlCol="0">
            <a:spAutoFit/>
          </a:bodyPr>
          <a:lstStyle/>
          <a:p>
            <a:r>
              <a:rPr lang="vi-VN" sz="3000" b="1">
                <a:latin typeface="Times New Roman" panose="02020603050405020304" pitchFamily="18" charset="0"/>
                <a:cs typeface="Times New Roman" panose="02020603050405020304" pitchFamily="18" charset="0"/>
              </a:rPr>
              <a:t>Vật mang tin là vật, phương tiện mang lại cho con người thông tin dưới dạng chữ và số, dạng hình ảnh, dạng âm thanh.</a:t>
            </a:r>
            <a:endParaRPr lang="en-US" sz="3000" b="1">
              <a:latin typeface="Times New Roman" panose="02020603050405020304" pitchFamily="18" charset="0"/>
              <a:cs typeface="Times New Roman" panose="02020603050405020304" pitchFamily="18" charset="0"/>
            </a:endParaRPr>
          </a:p>
          <a:p>
            <a:endParaRPr lang="en-US" sz="3000" b="1">
              <a:latin typeface="Times New Roman" panose="02020603050405020304" pitchFamily="18" charset="0"/>
              <a:cs typeface="Times New Roman" panose="02020603050405020304" pitchFamily="18" charset="0"/>
            </a:endParaRPr>
          </a:p>
          <a:p>
            <a:r>
              <a:rPr lang="vi-VN" sz="3000" b="1">
                <a:latin typeface="Times New Roman" panose="02020603050405020304" pitchFamily="18" charset="0"/>
                <a:cs typeface="Times New Roman" panose="02020603050405020304" pitchFamily="18" charset="0"/>
              </a:rPr>
              <a:t>Ví dụ: Vật mạng tin là sách, đài radio, tivi, bức ảnh,...</a:t>
            </a:r>
          </a:p>
          <a:p>
            <a:endParaRPr lang="en-US" sz="300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7DA1E427-0D42-48F0-A26A-C55D123AECBE}"/>
              </a:ext>
            </a:extLst>
          </p:cNvPr>
          <p:cNvSpPr txBox="1"/>
          <p:nvPr/>
        </p:nvSpPr>
        <p:spPr>
          <a:xfrm>
            <a:off x="253447" y="0"/>
            <a:ext cx="8477257" cy="584775"/>
          </a:xfrm>
          <a:prstGeom prst="rect">
            <a:avLst/>
          </a:prstGeom>
          <a:noFill/>
        </p:spPr>
        <p:txBody>
          <a:bodyPr wrap="none" rtlCol="0">
            <a:spAutoFit/>
          </a:bodyPr>
          <a:lstStyle/>
          <a:p>
            <a:r>
              <a:rPr lang="en-US" sz="3200" b="1">
                <a:solidFill>
                  <a:srgbClr val="FF0000"/>
                </a:solidFill>
                <a:latin typeface="Times New Roman" panose="02020603050405020304" pitchFamily="18" charset="0"/>
                <a:cs typeface="Times New Roman" panose="02020603050405020304" pitchFamily="18" charset="0"/>
              </a:rPr>
              <a:t>1. THÔNG TIN  VÀ THU NHẬN THÔNG TIN</a:t>
            </a:r>
          </a:p>
        </p:txBody>
      </p:sp>
      <p:sp>
        <p:nvSpPr>
          <p:cNvPr id="13" name="TextBox 12">
            <a:extLst>
              <a:ext uri="{FF2B5EF4-FFF2-40B4-BE49-F238E27FC236}">
                <a16:creationId xmlns:a16="http://schemas.microsoft.com/office/drawing/2014/main" id="{D2F31C80-62EE-48B2-8496-4726FD515AD9}"/>
              </a:ext>
            </a:extLst>
          </p:cNvPr>
          <p:cNvSpPr txBox="1"/>
          <p:nvPr/>
        </p:nvSpPr>
        <p:spPr>
          <a:xfrm>
            <a:off x="266699" y="1447800"/>
            <a:ext cx="8610600" cy="1015663"/>
          </a:xfrm>
          <a:prstGeom prst="rect">
            <a:avLst/>
          </a:prstGeom>
          <a:noFill/>
        </p:spPr>
        <p:txBody>
          <a:bodyPr wrap="square" rtlCol="0">
            <a:spAutoFit/>
          </a:bodyPr>
          <a:lstStyle/>
          <a:p>
            <a:r>
              <a:rPr lang="vi-VN" sz="3000">
                <a:latin typeface="Times New Roman" panose="02020603050405020304" pitchFamily="18" charset="0"/>
                <a:cs typeface="Times New Roman" panose="02020603050405020304" pitchFamily="18" charset="0"/>
              </a:rPr>
              <a:t>Con người cũng nhận gián tiếp thông tin qua vật mang tin </a:t>
            </a:r>
          </a:p>
        </p:txBody>
      </p:sp>
    </p:spTree>
    <p:extLst>
      <p:ext uri="{BB962C8B-B14F-4D97-AF65-F5344CB8AC3E}">
        <p14:creationId xmlns:p14="http://schemas.microsoft.com/office/powerpoint/2010/main" val="339391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1)">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94887"/>
            <a:ext cx="3232680" cy="553998"/>
          </a:xfrm>
          <a:prstGeom prst="rect">
            <a:avLst/>
          </a:prstGeom>
          <a:noFill/>
        </p:spPr>
        <p:txBody>
          <a:bodyPr wrap="none" rtlCol="0">
            <a:spAutoFit/>
          </a:bodyPr>
          <a:lstStyle/>
          <a:p>
            <a:r>
              <a:rPr lang="en-US" sz="3000" b="1">
                <a:solidFill>
                  <a:srgbClr val="FF0000"/>
                </a:solidFill>
                <a:latin typeface="Times New Roman" panose="02020603050405020304" pitchFamily="18" charset="0"/>
                <a:cs typeface="Times New Roman" panose="02020603050405020304" pitchFamily="18" charset="0"/>
              </a:rPr>
              <a:t>BÀI TẬP NHANH</a:t>
            </a:r>
          </a:p>
        </p:txBody>
      </p:sp>
      <p:sp>
        <p:nvSpPr>
          <p:cNvPr id="4" name="Cloud Callout 3"/>
          <p:cNvSpPr/>
          <p:nvPr/>
        </p:nvSpPr>
        <p:spPr>
          <a:xfrm>
            <a:off x="260880" y="648885"/>
            <a:ext cx="8730720" cy="5728763"/>
          </a:xfrm>
          <a:prstGeom prst="cloud">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err="1">
                <a:solidFill>
                  <a:schemeClr val="tx1"/>
                </a:solidFill>
                <a:latin typeface="Times New Roman" panose="02020603050405020304" pitchFamily="18" charset="0"/>
                <a:cs typeface="Times New Roman" panose="02020603050405020304" pitchFamily="18" charset="0"/>
              </a:rPr>
              <a:t>Em</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hãy</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liên</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hệ</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trong</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phòng</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học</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và</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cho</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biết</a:t>
            </a:r>
            <a:r>
              <a:rPr lang="en-US" sz="3000">
                <a:solidFill>
                  <a:schemeClr val="tx1"/>
                </a:solidFill>
                <a:latin typeface="Times New Roman" panose="02020603050405020304" pitchFamily="18" charset="0"/>
                <a:cs typeface="Times New Roman" panose="02020603050405020304" pitchFamily="18" charset="0"/>
              </a:rPr>
              <a:t>:</a:t>
            </a:r>
          </a:p>
          <a:p>
            <a:pPr algn="ctr"/>
            <a:r>
              <a:rPr lang="en-US" sz="3000" err="1">
                <a:solidFill>
                  <a:schemeClr val="tx1"/>
                </a:solidFill>
                <a:latin typeface="Times New Roman" panose="02020603050405020304" pitchFamily="18" charset="0"/>
                <a:cs typeface="Times New Roman" panose="02020603050405020304" pitchFamily="18" charset="0"/>
              </a:rPr>
              <a:t>Đâu</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là</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thông</a:t>
            </a:r>
            <a:r>
              <a:rPr lang="en-US" sz="3000">
                <a:solidFill>
                  <a:schemeClr val="tx1"/>
                </a:solidFill>
                <a:latin typeface="Times New Roman" panose="02020603050405020304" pitchFamily="18" charset="0"/>
                <a:cs typeface="Times New Roman" panose="02020603050405020304" pitchFamily="18" charset="0"/>
              </a:rPr>
              <a:t> tin?</a:t>
            </a:r>
          </a:p>
          <a:p>
            <a:pPr algn="ctr"/>
            <a:r>
              <a:rPr lang="en-US" sz="3000" err="1">
                <a:solidFill>
                  <a:schemeClr val="tx1"/>
                </a:solidFill>
                <a:latin typeface="Times New Roman" panose="02020603050405020304" pitchFamily="18" charset="0"/>
                <a:cs typeface="Times New Roman" panose="02020603050405020304" pitchFamily="18" charset="0"/>
              </a:rPr>
              <a:t>Đâu</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là</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vật</a:t>
            </a:r>
            <a:r>
              <a:rPr lang="en-US" sz="3000">
                <a:solidFill>
                  <a:schemeClr val="tx1"/>
                </a:solidFill>
                <a:latin typeface="Times New Roman" panose="02020603050405020304" pitchFamily="18" charset="0"/>
                <a:cs typeface="Times New Roman" panose="02020603050405020304" pitchFamily="18" charset="0"/>
              </a:rPr>
              <a:t> </a:t>
            </a:r>
            <a:r>
              <a:rPr lang="en-US" sz="3000" err="1">
                <a:solidFill>
                  <a:schemeClr val="tx1"/>
                </a:solidFill>
                <a:latin typeface="Times New Roman" panose="02020603050405020304" pitchFamily="18" charset="0"/>
                <a:cs typeface="Times New Roman" panose="02020603050405020304" pitchFamily="18" charset="0"/>
              </a:rPr>
              <a:t>mang</a:t>
            </a:r>
            <a:r>
              <a:rPr lang="en-US" sz="3000">
                <a:solidFill>
                  <a:schemeClr val="tx1"/>
                </a:solidFill>
                <a:latin typeface="Times New Roman" panose="02020603050405020304" pitchFamily="18" charset="0"/>
                <a:cs typeface="Times New Roman" panose="02020603050405020304" pitchFamily="18" charset="0"/>
              </a:rPr>
              <a:t> tin?</a:t>
            </a:r>
          </a:p>
        </p:txBody>
      </p:sp>
      <p:graphicFrame>
        <p:nvGraphicFramePr>
          <p:cNvPr id="5" name="Table 4"/>
          <p:cNvGraphicFramePr>
            <a:graphicFrameLocks noGrp="1"/>
          </p:cNvGraphicFramePr>
          <p:nvPr>
            <p:extLst>
              <p:ext uri="{D42A27DB-BD31-4B8C-83A1-F6EECF244321}">
                <p14:modId xmlns:p14="http://schemas.microsoft.com/office/powerpoint/2010/main" val="2065712151"/>
              </p:ext>
            </p:extLst>
          </p:nvPr>
        </p:nvGraphicFramePr>
        <p:xfrm>
          <a:off x="1295400" y="1121560"/>
          <a:ext cx="6858000" cy="4614880"/>
        </p:xfrm>
        <a:graphic>
          <a:graphicData uri="http://schemas.openxmlformats.org/drawingml/2006/table">
            <a:tbl>
              <a:tblPr firstRow="1" bandRow="1">
                <a:tableStyleId>{5C22544A-7EE6-4342-B048-85BDC9FD1C3A}</a:tableStyleId>
              </a:tblPr>
              <a:tblGrid>
                <a:gridCol w="3077944">
                  <a:extLst>
                    <a:ext uri="{9D8B030D-6E8A-4147-A177-3AD203B41FA5}">
                      <a16:colId xmlns:a16="http://schemas.microsoft.com/office/drawing/2014/main" val="20000"/>
                    </a:ext>
                  </a:extLst>
                </a:gridCol>
                <a:gridCol w="3780056">
                  <a:extLst>
                    <a:ext uri="{9D8B030D-6E8A-4147-A177-3AD203B41FA5}">
                      <a16:colId xmlns:a16="http://schemas.microsoft.com/office/drawing/2014/main" val="20001"/>
                    </a:ext>
                  </a:extLst>
                </a:gridCol>
              </a:tblGrid>
              <a:tr h="0">
                <a:tc>
                  <a:txBody>
                    <a:bodyPr/>
                    <a:lstStyle/>
                    <a:p>
                      <a:pPr>
                        <a:lnSpc>
                          <a:spcPct val="150000"/>
                        </a:lnSpc>
                      </a:pPr>
                      <a:r>
                        <a:rPr lang="en-US" sz="2800" err="1">
                          <a:latin typeface="Times New Roman" panose="02020603050405020304" pitchFamily="18" charset="0"/>
                          <a:cs typeface="Times New Roman" panose="02020603050405020304" pitchFamily="18" charset="0"/>
                        </a:rPr>
                        <a:t>Vật</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mang</a:t>
                      </a:r>
                      <a:r>
                        <a:rPr lang="en-US" sz="2800" baseline="0">
                          <a:latin typeface="Times New Roman" panose="02020603050405020304" pitchFamily="18" charset="0"/>
                          <a:cs typeface="Times New Roman" panose="02020603050405020304" pitchFamily="18" charset="0"/>
                        </a:rPr>
                        <a:t> tin</a:t>
                      </a:r>
                      <a:endParaRPr lang="en-US" sz="280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US" sz="2800">
                          <a:latin typeface="Times New Roman" panose="02020603050405020304" pitchFamily="18" charset="0"/>
                          <a:cs typeface="Times New Roman" panose="02020603050405020304" pitchFamily="18" charset="0"/>
                        </a:rPr>
                        <a:t>Thông</a:t>
                      </a:r>
                      <a:r>
                        <a:rPr lang="en-US" sz="2800" baseline="0">
                          <a:latin typeface="Times New Roman" panose="02020603050405020304" pitchFamily="18" charset="0"/>
                          <a:cs typeface="Times New Roman" panose="02020603050405020304" pitchFamily="18" charset="0"/>
                        </a:rPr>
                        <a:t> tin</a:t>
                      </a:r>
                      <a:endParaRPr lang="en-US" sz="2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3960068">
                <a:tc>
                  <a:txBody>
                    <a:bodyPr/>
                    <a:lstStyle/>
                    <a:p>
                      <a:pPr>
                        <a:lnSpc>
                          <a:spcPct val="150000"/>
                        </a:lnSpc>
                      </a:pPr>
                      <a:r>
                        <a:rPr lang="en-US" sz="2800">
                          <a:latin typeface="Times New Roman" panose="02020603050405020304" pitchFamily="18" charset="0"/>
                          <a:cs typeface="Times New Roman" panose="02020603050405020304" pitchFamily="18" charset="0"/>
                        </a:rPr>
                        <a:t>+ </a:t>
                      </a:r>
                      <a:r>
                        <a:rPr lang="en-US" sz="2800" err="1">
                          <a:latin typeface="Times New Roman" panose="02020603050405020304" pitchFamily="18" charset="0"/>
                          <a:cs typeface="Times New Roman" panose="02020603050405020304" pitchFamily="18" charset="0"/>
                        </a:rPr>
                        <a:t>Sách</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vở</a:t>
                      </a:r>
                      <a:endParaRPr lang="en-US" sz="2800" baseline="0">
                        <a:latin typeface="Times New Roman" panose="02020603050405020304" pitchFamily="18" charset="0"/>
                        <a:cs typeface="Times New Roman" panose="02020603050405020304" pitchFamily="18" charset="0"/>
                      </a:endParaRPr>
                    </a:p>
                    <a:p>
                      <a:pPr>
                        <a:lnSpc>
                          <a:spcPct val="150000"/>
                        </a:lnSpc>
                      </a:pP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Bảng</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đen</a:t>
                      </a:r>
                      <a:endParaRPr lang="en-US" sz="2800" baseline="0">
                        <a:latin typeface="Times New Roman" panose="02020603050405020304" pitchFamily="18" charset="0"/>
                        <a:cs typeface="Times New Roman" panose="02020603050405020304" pitchFamily="18" charset="0"/>
                      </a:endParaRPr>
                    </a:p>
                    <a:p>
                      <a:pPr>
                        <a:lnSpc>
                          <a:spcPct val="150000"/>
                        </a:lnSpc>
                      </a:pP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Bảng</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khẩu</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hiệu</a:t>
                      </a:r>
                      <a:endParaRPr lang="en-US" sz="2800" baseline="0">
                        <a:latin typeface="Times New Roman" panose="02020603050405020304" pitchFamily="18" charset="0"/>
                        <a:cs typeface="Times New Roman" panose="02020603050405020304" pitchFamily="18" charset="0"/>
                      </a:endParaRPr>
                    </a:p>
                    <a:p>
                      <a:pPr>
                        <a:lnSpc>
                          <a:spcPct val="150000"/>
                        </a:lnSpc>
                      </a:pP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Tạp</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chí</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hoa</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học</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trò</a:t>
                      </a:r>
                      <a:endParaRPr lang="en-US" sz="280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US" sz="2800">
                          <a:latin typeface="Times New Roman" panose="02020603050405020304" pitchFamily="18" charset="0"/>
                          <a:cs typeface="Times New Roman" panose="02020603050405020304" pitchFamily="18" charset="0"/>
                        </a:rPr>
                        <a:t>+ </a:t>
                      </a:r>
                      <a:r>
                        <a:rPr lang="en-US" sz="2800" err="1">
                          <a:latin typeface="Times New Roman" panose="02020603050405020304" pitchFamily="18" charset="0"/>
                          <a:cs typeface="Times New Roman" panose="02020603050405020304" pitchFamily="18" charset="0"/>
                        </a:rPr>
                        <a:t>Kiến</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thức</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về</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môn</a:t>
                      </a:r>
                      <a:r>
                        <a:rPr lang="en-US" sz="2800" baseline="0">
                          <a:latin typeface="Times New Roman" panose="02020603050405020304" pitchFamily="18" charset="0"/>
                          <a:cs typeface="Times New Roman" panose="02020603050405020304" pitchFamily="18" charset="0"/>
                        </a:rPr>
                        <a:t> tin </a:t>
                      </a:r>
                      <a:r>
                        <a:rPr lang="en-US" sz="2800" baseline="0" err="1">
                          <a:latin typeface="Times New Roman" panose="02020603050405020304" pitchFamily="18" charset="0"/>
                          <a:cs typeface="Times New Roman" panose="02020603050405020304" pitchFamily="18" charset="0"/>
                        </a:rPr>
                        <a:t>học</a:t>
                      </a:r>
                      <a:endParaRPr lang="en-US" sz="2800" baseline="0">
                        <a:latin typeface="Times New Roman" panose="02020603050405020304" pitchFamily="18" charset="0"/>
                        <a:cs typeface="Times New Roman" panose="02020603050405020304" pitchFamily="18" charset="0"/>
                      </a:endParaRPr>
                    </a:p>
                    <a:p>
                      <a:pPr>
                        <a:lnSpc>
                          <a:spcPct val="150000"/>
                        </a:lnSpc>
                      </a:pP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Nội</a:t>
                      </a:r>
                      <a:r>
                        <a:rPr lang="en-US" sz="2800" baseline="0">
                          <a:latin typeface="Times New Roman" panose="02020603050405020304" pitchFamily="18" charset="0"/>
                          <a:cs typeface="Times New Roman" panose="02020603050405020304" pitchFamily="18" charset="0"/>
                        </a:rPr>
                        <a:t> dung </a:t>
                      </a:r>
                      <a:r>
                        <a:rPr lang="en-US" sz="2800" baseline="0" err="1">
                          <a:latin typeface="Times New Roman" panose="02020603050405020304" pitchFamily="18" charset="0"/>
                          <a:cs typeface="Times New Roman" panose="02020603050405020304" pitchFamily="18" charset="0"/>
                        </a:rPr>
                        <a:t>bài</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học</a:t>
                      </a:r>
                      <a:endParaRPr lang="en-US" sz="2800" baseline="0">
                        <a:latin typeface="Times New Roman" panose="02020603050405020304" pitchFamily="18" charset="0"/>
                        <a:cs typeface="Times New Roman" panose="02020603050405020304" pitchFamily="18" charset="0"/>
                      </a:endParaRPr>
                    </a:p>
                    <a:p>
                      <a:pPr>
                        <a:lnSpc>
                          <a:spcPct val="150000"/>
                        </a:lnSpc>
                      </a:pPr>
                      <a:r>
                        <a:rPr lang="en-US" sz="2800" baseline="0">
                          <a:latin typeface="Times New Roman" panose="02020603050405020304" pitchFamily="18" charset="0"/>
                          <a:cs typeface="Times New Roman" panose="02020603050405020304" pitchFamily="18" charset="0"/>
                        </a:rPr>
                        <a:t>+ 5 </a:t>
                      </a:r>
                      <a:r>
                        <a:rPr lang="en-US" sz="2800" baseline="0" err="1">
                          <a:latin typeface="Times New Roman" panose="02020603050405020304" pitchFamily="18" charset="0"/>
                          <a:cs typeface="Times New Roman" panose="02020603050405020304" pitchFamily="18" charset="0"/>
                        </a:rPr>
                        <a:t>điều</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Bác</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Hồ</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dạy</a:t>
                      </a:r>
                      <a:r>
                        <a:rPr lang="en-US" sz="2800" baseline="0">
                          <a:latin typeface="Times New Roman" panose="02020603050405020304" pitchFamily="18" charset="0"/>
                          <a:cs typeface="Times New Roman" panose="02020603050405020304" pitchFamily="18" charset="0"/>
                        </a:rPr>
                        <a:t>…</a:t>
                      </a:r>
                    </a:p>
                    <a:p>
                      <a:pPr>
                        <a:lnSpc>
                          <a:spcPct val="150000"/>
                        </a:lnSpc>
                      </a:pP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Truyện</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hài</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truyện</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học</a:t>
                      </a:r>
                      <a:r>
                        <a:rPr lang="en-US" sz="2800" baseline="0">
                          <a:latin typeface="Times New Roman" panose="02020603050405020304" pitchFamily="18" charset="0"/>
                          <a:cs typeface="Times New Roman" panose="02020603050405020304" pitchFamily="18" charset="0"/>
                        </a:rPr>
                        <a:t> </a:t>
                      </a:r>
                      <a:r>
                        <a:rPr lang="en-US" sz="2800" baseline="0" err="1">
                          <a:latin typeface="Times New Roman" panose="02020603050405020304" pitchFamily="18" charset="0"/>
                          <a:cs typeface="Times New Roman" panose="02020603050405020304" pitchFamily="18" charset="0"/>
                        </a:rPr>
                        <a:t>trò</a:t>
                      </a:r>
                      <a:r>
                        <a:rPr lang="en-US" sz="2800" baseline="0">
                          <a:latin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8552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406">
                                          <p:stCondLst>
                                            <p:cond delay="0"/>
                                          </p:stCondLst>
                                        </p:cTn>
                                        <p:tgtEl>
                                          <p:spTgt spid="4"/>
                                        </p:tgtEl>
                                      </p:cBhvr>
                                    </p:animEffect>
                                    <p:anim calcmode="lin" valueType="num">
                                      <p:cBhvr>
                                        <p:cTn id="13" dur="1275"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465"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465" tmFilter="0, 0; 0.125,0.2665; 0.25,0.4; 0.375,0.465; 0.5,0.5;  0.625,0.535; 0.75,0.6; 0.875,0.7335; 1,1">
                                          <p:stCondLst>
                                            <p:cond delay="465"/>
                                          </p:stCondLst>
                                        </p:cTn>
                                        <p:tgtEl>
                                          <p:spTgt spid="4"/>
                                        </p:tgtEl>
                                        <p:attrNameLst>
                                          <p:attrName>ppt_y</p:attrName>
                                        </p:attrNameLst>
                                      </p:cBhvr>
                                      <p:tavLst>
                                        <p:tav tm="0" fmla="#ppt_y-sin(pi*$)/9">
                                          <p:val>
                                            <p:fltVal val="0"/>
                                          </p:val>
                                        </p:tav>
                                        <p:tav tm="100000">
                                          <p:val>
                                            <p:fltVal val="1"/>
                                          </p:val>
                                        </p:tav>
                                      </p:tavLst>
                                    </p:anim>
                                    <p:anim calcmode="lin" valueType="num">
                                      <p:cBhvr>
                                        <p:cTn id="16" dur="232" tmFilter="0, 0; 0.125,0.2665; 0.25,0.4; 0.375,0.465; 0.5,0.5;  0.625,0.535; 0.75,0.6; 0.875,0.7335; 1,1">
                                          <p:stCondLst>
                                            <p:cond delay="927"/>
                                          </p:stCondLst>
                                        </p:cTn>
                                        <p:tgtEl>
                                          <p:spTgt spid="4"/>
                                        </p:tgtEl>
                                        <p:attrNameLst>
                                          <p:attrName>ppt_y</p:attrName>
                                        </p:attrNameLst>
                                      </p:cBhvr>
                                      <p:tavLst>
                                        <p:tav tm="0" fmla="#ppt_y-sin(pi*$)/27">
                                          <p:val>
                                            <p:fltVal val="0"/>
                                          </p:val>
                                        </p:tav>
                                        <p:tav tm="100000">
                                          <p:val>
                                            <p:fltVal val="1"/>
                                          </p:val>
                                        </p:tav>
                                      </p:tavLst>
                                    </p:anim>
                                    <p:anim calcmode="lin" valueType="num">
                                      <p:cBhvr>
                                        <p:cTn id="17" dur="115" tmFilter="0, 0; 0.125,0.2665; 0.25,0.4; 0.375,0.465; 0.5,0.5;  0.625,0.535; 0.75,0.6; 0.875,0.7335; 1,1">
                                          <p:stCondLst>
                                            <p:cond delay="1159"/>
                                          </p:stCondLst>
                                        </p:cTn>
                                        <p:tgtEl>
                                          <p:spTgt spid="4"/>
                                        </p:tgtEl>
                                        <p:attrNameLst>
                                          <p:attrName>ppt_y</p:attrName>
                                        </p:attrNameLst>
                                      </p:cBhvr>
                                      <p:tavLst>
                                        <p:tav tm="0" fmla="#ppt_y-sin(pi*$)/81">
                                          <p:val>
                                            <p:fltVal val="0"/>
                                          </p:val>
                                        </p:tav>
                                        <p:tav tm="100000">
                                          <p:val>
                                            <p:fltVal val="1"/>
                                          </p:val>
                                        </p:tav>
                                      </p:tavLst>
                                    </p:anim>
                                    <p:animScale>
                                      <p:cBhvr>
                                        <p:cTn id="18" dur="18">
                                          <p:stCondLst>
                                            <p:cond delay="455"/>
                                          </p:stCondLst>
                                        </p:cTn>
                                        <p:tgtEl>
                                          <p:spTgt spid="4"/>
                                        </p:tgtEl>
                                      </p:cBhvr>
                                      <p:to x="100000" y="60000"/>
                                    </p:animScale>
                                    <p:animScale>
                                      <p:cBhvr>
                                        <p:cTn id="19" dur="116" decel="50000">
                                          <p:stCondLst>
                                            <p:cond delay="473"/>
                                          </p:stCondLst>
                                        </p:cTn>
                                        <p:tgtEl>
                                          <p:spTgt spid="4"/>
                                        </p:tgtEl>
                                      </p:cBhvr>
                                      <p:to x="100000" y="100000"/>
                                    </p:animScale>
                                    <p:animScale>
                                      <p:cBhvr>
                                        <p:cTn id="20" dur="18">
                                          <p:stCondLst>
                                            <p:cond delay="918"/>
                                          </p:stCondLst>
                                        </p:cTn>
                                        <p:tgtEl>
                                          <p:spTgt spid="4"/>
                                        </p:tgtEl>
                                      </p:cBhvr>
                                      <p:to x="100000" y="80000"/>
                                    </p:animScale>
                                    <p:animScale>
                                      <p:cBhvr>
                                        <p:cTn id="21" dur="116" decel="50000">
                                          <p:stCondLst>
                                            <p:cond delay="937"/>
                                          </p:stCondLst>
                                        </p:cTn>
                                        <p:tgtEl>
                                          <p:spTgt spid="4"/>
                                        </p:tgtEl>
                                      </p:cBhvr>
                                      <p:to x="100000" y="100000"/>
                                    </p:animScale>
                                    <p:animScale>
                                      <p:cBhvr>
                                        <p:cTn id="22" dur="18">
                                          <p:stCondLst>
                                            <p:cond delay="1149"/>
                                          </p:stCondLst>
                                        </p:cTn>
                                        <p:tgtEl>
                                          <p:spTgt spid="4"/>
                                        </p:tgtEl>
                                      </p:cBhvr>
                                      <p:to x="100000" y="90000"/>
                                    </p:animScale>
                                    <p:animScale>
                                      <p:cBhvr>
                                        <p:cTn id="23" dur="116" decel="50000">
                                          <p:stCondLst>
                                            <p:cond delay="1168"/>
                                          </p:stCondLst>
                                        </p:cTn>
                                        <p:tgtEl>
                                          <p:spTgt spid="4"/>
                                        </p:tgtEl>
                                      </p:cBhvr>
                                      <p:to x="100000" y="100000"/>
                                    </p:animScale>
                                    <p:animScale>
                                      <p:cBhvr>
                                        <p:cTn id="24" dur="18">
                                          <p:stCondLst>
                                            <p:cond delay="1266"/>
                                          </p:stCondLst>
                                        </p:cTn>
                                        <p:tgtEl>
                                          <p:spTgt spid="4"/>
                                        </p:tgtEl>
                                      </p:cBhvr>
                                      <p:to x="100000" y="95000"/>
                                    </p:animScale>
                                    <p:animScale>
                                      <p:cBhvr>
                                        <p:cTn id="25" dur="116" decel="50000">
                                          <p:stCondLst>
                                            <p:cond delay="1284"/>
                                          </p:stCondLst>
                                        </p:cTn>
                                        <p:tgtEl>
                                          <p:spTgt spid="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13" presetClass="exit" presetSubtype="32" fill="hold" grpId="1" nodeType="clickEffect">
                                  <p:stCondLst>
                                    <p:cond delay="1400"/>
                                  </p:stCondLst>
                                  <p:childTnLst>
                                    <p:animEffect transition="out" filter="plus(out)">
                                      <p:cBhvr>
                                        <p:cTn id="29" dur="2000"/>
                                        <p:tgtEl>
                                          <p:spTgt spid="4"/>
                                        </p:tgtEl>
                                      </p:cBhvr>
                                    </p:animEffect>
                                    <p:set>
                                      <p:cBhvr>
                                        <p:cTn id="30" dur="1" fill="hold">
                                          <p:stCondLst>
                                            <p:cond delay="1999"/>
                                          </p:stCondLst>
                                        </p:cTn>
                                        <p:tgtEl>
                                          <p:spTgt spid="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3400"/>
                                  </p:stCondLst>
                                  <p:childTnLst>
                                    <p:set>
                                      <p:cBhvr>
                                        <p:cTn id="34" dur="1" fill="hold">
                                          <p:stCondLst>
                                            <p:cond delay="0"/>
                                          </p:stCondLst>
                                        </p:cTn>
                                        <p:tgtEl>
                                          <p:spTgt spid="5"/>
                                        </p:tgtEl>
                                        <p:attrNameLst>
                                          <p:attrName>style.visibility</p:attrName>
                                        </p:attrNameLst>
                                      </p:cBhvr>
                                      <p:to>
                                        <p:strVal val="visible"/>
                                      </p:to>
                                    </p:set>
                                    <p:animEffect transition="in" filter="barn(inVertical)">
                                      <p:cBhvr>
                                        <p:cTn id="35" dur="8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Manual Input 7">
            <a:extLst>
              <a:ext uri="{FF2B5EF4-FFF2-40B4-BE49-F238E27FC236}">
                <a16:creationId xmlns:a16="http://schemas.microsoft.com/office/drawing/2014/main" id="{984F6086-9932-4AAB-80C0-A0DB81B7278B}"/>
              </a:ext>
            </a:extLst>
          </p:cNvPr>
          <p:cNvSpPr/>
          <p:nvPr/>
        </p:nvSpPr>
        <p:spPr>
          <a:xfrm flipH="1">
            <a:off x="-2" y="0"/>
            <a:ext cx="9111175" cy="954107"/>
          </a:xfrm>
          <a:prstGeom prst="flowChartManualIn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1905000" y="341807"/>
            <a:ext cx="4077335" cy="553998"/>
          </a:xfrm>
          <a:prstGeom prst="rect">
            <a:avLst/>
          </a:prstGeom>
          <a:noFill/>
        </p:spPr>
        <p:txBody>
          <a:bodyPr wrap="none" rtlCol="0">
            <a:spAutoFit/>
          </a:bodyPr>
          <a:lstStyle/>
          <a:p>
            <a:r>
              <a:rPr lang="en-US" sz="3000" b="1">
                <a:solidFill>
                  <a:srgbClr val="FF0000"/>
                </a:solidFill>
                <a:latin typeface="Times New Roman" panose="02020603050405020304" pitchFamily="18" charset="0"/>
                <a:cs typeface="Times New Roman" panose="02020603050405020304" pitchFamily="18" charset="0"/>
              </a:rPr>
              <a:t>2. XỬ LÝ THÔNG TIN</a:t>
            </a:r>
          </a:p>
        </p:txBody>
      </p:sp>
      <p:sp>
        <p:nvSpPr>
          <p:cNvPr id="4" name="TextBox 3"/>
          <p:cNvSpPr txBox="1"/>
          <p:nvPr/>
        </p:nvSpPr>
        <p:spPr>
          <a:xfrm>
            <a:off x="228600" y="1037775"/>
            <a:ext cx="3352800" cy="584775"/>
          </a:xfrm>
          <a:prstGeom prst="rect">
            <a:avLst/>
          </a:prstGeom>
          <a:noFill/>
        </p:spPr>
        <p:txBody>
          <a:bodyPr wrap="square" rtlCol="0">
            <a:spAutoFit/>
          </a:bodyPr>
          <a:lstStyle/>
          <a:p>
            <a:r>
              <a:rPr lang="en-US" sz="3200" b="1" i="1" err="1">
                <a:latin typeface="Times New Roman" panose="02020603050405020304" pitchFamily="18" charset="0"/>
                <a:cs typeface="Times New Roman" panose="02020603050405020304" pitchFamily="18" charset="0"/>
              </a:rPr>
              <a:t>Hoạt</a:t>
            </a:r>
            <a:r>
              <a:rPr lang="en-US" sz="3200" b="1" i="1">
                <a:latin typeface="Times New Roman" panose="02020603050405020304" pitchFamily="18" charset="0"/>
                <a:cs typeface="Times New Roman" panose="02020603050405020304" pitchFamily="18" charset="0"/>
              </a:rPr>
              <a:t> </a:t>
            </a:r>
            <a:r>
              <a:rPr lang="en-US" sz="3200" b="1" i="1" err="1">
                <a:latin typeface="Times New Roman" panose="02020603050405020304" pitchFamily="18" charset="0"/>
                <a:cs typeface="Times New Roman" panose="02020603050405020304" pitchFamily="18" charset="0"/>
              </a:rPr>
              <a:t>động</a:t>
            </a:r>
            <a:r>
              <a:rPr lang="en-US" sz="3200" b="1" i="1">
                <a:latin typeface="Times New Roman" panose="02020603050405020304" pitchFamily="18" charset="0"/>
                <a:cs typeface="Times New Roman" panose="02020603050405020304" pitchFamily="18" charset="0"/>
              </a:rPr>
              <a:t> 2:</a:t>
            </a:r>
          </a:p>
        </p:txBody>
      </p:sp>
      <p:sp>
        <p:nvSpPr>
          <p:cNvPr id="5" name="Folded Corner 4"/>
          <p:cNvSpPr/>
          <p:nvPr/>
        </p:nvSpPr>
        <p:spPr>
          <a:xfrm>
            <a:off x="192157" y="1892664"/>
            <a:ext cx="3882627" cy="4301836"/>
          </a:xfrm>
          <a:prstGeom prst="foldedCorner">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2400" b="1" u="sng">
              <a:solidFill>
                <a:srgbClr val="002060"/>
              </a:solidFill>
              <a:latin typeface="Times New Roman" panose="02020603050405020304" pitchFamily="18" charset="0"/>
              <a:cs typeface="Times New Roman" panose="02020603050405020304" pitchFamily="18" charset="0"/>
            </a:endParaRPr>
          </a:p>
          <a:p>
            <a:pPr>
              <a:lnSpc>
                <a:spcPct val="150000"/>
              </a:lnSpc>
            </a:pPr>
            <a:r>
              <a:rPr lang="en-US" sz="2400" b="1" u="sng" err="1">
                <a:solidFill>
                  <a:srgbClr val="002060"/>
                </a:solidFill>
                <a:latin typeface="Times New Roman" panose="02020603050405020304" pitchFamily="18" charset="0"/>
                <a:cs typeface="Times New Roman" panose="02020603050405020304" pitchFamily="18" charset="0"/>
              </a:rPr>
              <a:t>Tình</a:t>
            </a:r>
            <a:r>
              <a:rPr lang="en-US" sz="2400" b="1" u="sng">
                <a:solidFill>
                  <a:srgbClr val="002060"/>
                </a:solidFill>
                <a:latin typeface="Times New Roman" panose="02020603050405020304" pitchFamily="18" charset="0"/>
                <a:cs typeface="Times New Roman" panose="02020603050405020304" pitchFamily="18" charset="0"/>
              </a:rPr>
              <a:t> </a:t>
            </a:r>
            <a:r>
              <a:rPr lang="en-US" sz="2400" b="1" u="sng" err="1">
                <a:solidFill>
                  <a:srgbClr val="002060"/>
                </a:solidFill>
                <a:latin typeface="Times New Roman" panose="02020603050405020304" pitchFamily="18" charset="0"/>
                <a:cs typeface="Times New Roman" panose="02020603050405020304" pitchFamily="18" charset="0"/>
              </a:rPr>
              <a:t>huống</a:t>
            </a:r>
            <a:r>
              <a:rPr lang="en-US" sz="2400" b="1" u="sng">
                <a:solidFill>
                  <a:srgbClr val="002060"/>
                </a:solidFill>
                <a:latin typeface="Times New Roman" panose="02020603050405020304" pitchFamily="18" charset="0"/>
                <a:cs typeface="Times New Roman" panose="02020603050405020304" pitchFamily="18" charset="0"/>
              </a:rPr>
              <a:t> 1:</a:t>
            </a:r>
          </a:p>
          <a:p>
            <a:pPr>
              <a:lnSpc>
                <a:spcPct val="150000"/>
              </a:lnSpc>
            </a:pPr>
            <a:r>
              <a:rPr lang="en-US" sz="2400" err="1">
                <a:solidFill>
                  <a:srgbClr val="002060"/>
                </a:solidFill>
                <a:latin typeface="Times New Roman" panose="02020603050405020304" pitchFamily="18" charset="0"/>
                <a:cs typeface="Times New Roman" panose="02020603050405020304" pitchFamily="18" charset="0"/>
              </a:rPr>
              <a:t>Sáng</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sớm</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em</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nghe</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thấy</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tiếng</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chuông</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đồng</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hồ</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báo</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thức</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reo</a:t>
            </a:r>
            <a:r>
              <a:rPr lang="en-US" sz="2400">
                <a:solidFill>
                  <a:srgbClr val="002060"/>
                </a:solidFill>
                <a:latin typeface="Times New Roman" panose="02020603050405020304" pitchFamily="18" charset="0"/>
                <a:cs typeface="Times New Roman" panose="02020603050405020304" pitchFamily="18" charset="0"/>
              </a:rPr>
              <a:t>.</a:t>
            </a:r>
          </a:p>
          <a:p>
            <a:pPr>
              <a:lnSpc>
                <a:spcPct val="150000"/>
              </a:lnSpc>
            </a:pPr>
            <a:r>
              <a:rPr lang="en-US" sz="2400" b="1" u="sng" err="1">
                <a:solidFill>
                  <a:srgbClr val="002060"/>
                </a:solidFill>
                <a:latin typeface="Times New Roman" panose="02020603050405020304" pitchFamily="18" charset="0"/>
                <a:cs typeface="Times New Roman" panose="02020603050405020304" pitchFamily="18" charset="0"/>
              </a:rPr>
              <a:t>Tình</a:t>
            </a:r>
            <a:r>
              <a:rPr lang="en-US" sz="2400" b="1" u="sng">
                <a:solidFill>
                  <a:srgbClr val="002060"/>
                </a:solidFill>
                <a:latin typeface="Times New Roman" panose="02020603050405020304" pitchFamily="18" charset="0"/>
                <a:cs typeface="Times New Roman" panose="02020603050405020304" pitchFamily="18" charset="0"/>
              </a:rPr>
              <a:t> </a:t>
            </a:r>
            <a:r>
              <a:rPr lang="en-US" sz="2400" b="1" u="sng" err="1">
                <a:solidFill>
                  <a:srgbClr val="002060"/>
                </a:solidFill>
                <a:latin typeface="Times New Roman" panose="02020603050405020304" pitchFamily="18" charset="0"/>
                <a:cs typeface="Times New Roman" panose="02020603050405020304" pitchFamily="18" charset="0"/>
              </a:rPr>
              <a:t>huống</a:t>
            </a:r>
            <a:r>
              <a:rPr lang="en-US" sz="2400" b="1" u="sng">
                <a:solidFill>
                  <a:srgbClr val="002060"/>
                </a:solidFill>
                <a:latin typeface="Times New Roman" panose="02020603050405020304" pitchFamily="18" charset="0"/>
                <a:cs typeface="Times New Roman" panose="02020603050405020304" pitchFamily="18" charset="0"/>
              </a:rPr>
              <a:t> 2:</a:t>
            </a:r>
          </a:p>
          <a:p>
            <a:pPr>
              <a:lnSpc>
                <a:spcPct val="150000"/>
              </a:lnSpc>
            </a:pPr>
            <a:r>
              <a:rPr lang="en-US" sz="2400" err="1">
                <a:solidFill>
                  <a:srgbClr val="002060"/>
                </a:solidFill>
                <a:latin typeface="Times New Roman" panose="02020603050405020304" pitchFamily="18" charset="0"/>
                <a:cs typeface="Times New Roman" panose="02020603050405020304" pitchFamily="18" charset="0"/>
              </a:rPr>
              <a:t>Em</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đạp</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xe</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trên</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đường</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đến</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trường</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nhìn</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thấy</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thanh</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chắn</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đường</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sắt</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trước</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mặt</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đang</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từ</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từ</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hạ</a:t>
            </a:r>
            <a:r>
              <a:rPr lang="en-US" sz="2400">
                <a:solidFill>
                  <a:srgbClr val="002060"/>
                </a:solidFill>
                <a:latin typeface="Times New Roman" panose="02020603050405020304" pitchFamily="18" charset="0"/>
                <a:cs typeface="Times New Roman" panose="02020603050405020304" pitchFamily="18" charset="0"/>
              </a:rPr>
              <a:t> </a:t>
            </a:r>
            <a:r>
              <a:rPr lang="en-US" sz="2400" err="1">
                <a:solidFill>
                  <a:srgbClr val="002060"/>
                </a:solidFill>
                <a:latin typeface="Times New Roman" panose="02020603050405020304" pitchFamily="18" charset="0"/>
                <a:cs typeface="Times New Roman" panose="02020603050405020304" pitchFamily="18" charset="0"/>
              </a:rPr>
              <a:t>xuống</a:t>
            </a:r>
            <a:r>
              <a:rPr lang="en-US" sz="2400">
                <a:solidFill>
                  <a:srgbClr val="002060"/>
                </a:solidFill>
                <a:latin typeface="Times New Roman" panose="02020603050405020304" pitchFamily="18" charset="0"/>
                <a:cs typeface="Times New Roman" panose="02020603050405020304" pitchFamily="18" charset="0"/>
              </a:rPr>
              <a:t>.</a:t>
            </a:r>
          </a:p>
        </p:txBody>
      </p:sp>
      <p:sp>
        <p:nvSpPr>
          <p:cNvPr id="6" name="Folded Corner 5"/>
          <p:cNvSpPr/>
          <p:nvPr/>
        </p:nvSpPr>
        <p:spPr>
          <a:xfrm>
            <a:off x="4651774" y="1892663"/>
            <a:ext cx="4300069" cy="4431937"/>
          </a:xfrm>
          <a:prstGeom prst="foldedCorner">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en-US" sz="2400">
              <a:latin typeface="Times New Roman" panose="02020603050405020304" pitchFamily="18" charset="0"/>
              <a:cs typeface="Times New Roman" panose="02020603050405020304" pitchFamily="18" charset="0"/>
            </a:endParaRPr>
          </a:p>
          <a:p>
            <a:pPr>
              <a:lnSpc>
                <a:spcPct val="150000"/>
              </a:lnSpc>
            </a:pPr>
            <a:endParaRPr lang="en-US" sz="2400">
              <a:latin typeface="Times New Roman" panose="02020603050405020304" pitchFamily="18" charset="0"/>
              <a:cs typeface="Times New Roman" panose="02020603050405020304" pitchFamily="18" charset="0"/>
            </a:endParaRPr>
          </a:p>
          <a:p>
            <a:pPr>
              <a:lnSpc>
                <a:spcPct val="150000"/>
              </a:lnSpc>
            </a:pPr>
            <a:r>
              <a:rPr lang="vi-VN" sz="2400" i="1">
                <a:solidFill>
                  <a:schemeClr val="tx1"/>
                </a:solidFill>
                <a:latin typeface="Times New Roman" panose="02020603050405020304" pitchFamily="18" charset="0"/>
                <a:cs typeface="Times New Roman" panose="02020603050405020304" pitchFamily="18" charset="0"/>
              </a:rPr>
              <a:t>- </a:t>
            </a:r>
            <a:r>
              <a:rPr lang="vi-VN" sz="2400" b="1" i="1">
                <a:solidFill>
                  <a:schemeClr val="tx1"/>
                </a:solidFill>
                <a:latin typeface="Times New Roman" panose="02020603050405020304" pitchFamily="18" charset="0"/>
                <a:cs typeface="Times New Roman" panose="02020603050405020304" pitchFamily="18" charset="0"/>
              </a:rPr>
              <a:t>Tình huống 1: </a:t>
            </a:r>
            <a:r>
              <a:rPr lang="vi-VN" sz="2400" i="1">
                <a:solidFill>
                  <a:schemeClr val="tx1"/>
                </a:solidFill>
                <a:latin typeface="Times New Roman" panose="02020603050405020304" pitchFamily="18" charset="0"/>
                <a:cs typeface="Times New Roman" panose="02020603050405020304" pitchFamily="18" charset="0"/>
              </a:rPr>
              <a:t>Em biết được “có tiêng chuông đồng hồ báo thức reo” hay “đã đến giờ dậy” để đến lớp đúng giờ, em cần “dậy để chuẩn bị đi học”.</a:t>
            </a:r>
          </a:p>
          <a:p>
            <a:pPr>
              <a:lnSpc>
                <a:spcPct val="150000"/>
              </a:lnSpc>
            </a:pPr>
            <a:r>
              <a:rPr lang="vi-VN" sz="2400" i="1">
                <a:solidFill>
                  <a:schemeClr val="tx1"/>
                </a:solidFill>
                <a:latin typeface="Times New Roman" panose="02020603050405020304" pitchFamily="18" charset="0"/>
                <a:cs typeface="Times New Roman" panose="02020603050405020304" pitchFamily="18" charset="0"/>
              </a:rPr>
              <a:t>- </a:t>
            </a:r>
            <a:r>
              <a:rPr lang="vi-VN" sz="2400" b="1" i="1">
                <a:solidFill>
                  <a:schemeClr val="tx1"/>
                </a:solidFill>
                <a:latin typeface="Times New Roman" panose="02020603050405020304" pitchFamily="18" charset="0"/>
                <a:cs typeface="Times New Roman" panose="02020603050405020304" pitchFamily="18" charset="0"/>
              </a:rPr>
              <a:t>Tình huống 2: </a:t>
            </a:r>
            <a:r>
              <a:rPr lang="vi-VN" sz="2400" i="1">
                <a:solidFill>
                  <a:schemeClr val="tx1"/>
                </a:solidFill>
                <a:latin typeface="Times New Roman" panose="02020603050405020304" pitchFamily="18" charset="0"/>
                <a:cs typeface="Times New Roman" panose="02020603050405020304" pitchFamily="18" charset="0"/>
              </a:rPr>
              <a:t>Em biết được: “bắt đầu chắn</a:t>
            </a:r>
            <a:r>
              <a:rPr lang="en-US" sz="2400" i="1">
                <a:solidFill>
                  <a:schemeClr val="tx1"/>
                </a:solidFill>
                <a:latin typeface="Times New Roman" panose="02020603050405020304" pitchFamily="18" charset="0"/>
                <a:cs typeface="Times New Roman" panose="02020603050405020304" pitchFamily="18" charset="0"/>
              </a:rPr>
              <a:t> </a:t>
            </a:r>
            <a:r>
              <a:rPr lang="vi-VN" sz="2400" i="1">
                <a:solidFill>
                  <a:schemeClr val="tx1"/>
                </a:solidFill>
                <a:latin typeface="Times New Roman" panose="02020603050405020304" pitchFamily="18" charset="0"/>
                <a:cs typeface="Times New Roman" panose="02020603050405020304" pitchFamily="18" charset="0"/>
              </a:rPr>
              <a:t>đường”, em cần “dừng lại”.</a:t>
            </a:r>
          </a:p>
          <a:p>
            <a:pPr algn="ctr"/>
            <a:endParaRPr lang="en-US" sz="2400">
              <a:latin typeface="Times New Roman" panose="02020603050405020304" pitchFamily="18" charset="0"/>
              <a:cs typeface="Times New Roman" panose="02020603050405020304" pitchFamily="18" charset="0"/>
            </a:endParaRPr>
          </a:p>
        </p:txBody>
      </p:sp>
      <p:sp>
        <p:nvSpPr>
          <p:cNvPr id="10" name="Right Arrow 9"/>
          <p:cNvSpPr/>
          <p:nvPr/>
        </p:nvSpPr>
        <p:spPr>
          <a:xfrm>
            <a:off x="4081410" y="3700681"/>
            <a:ext cx="618494" cy="342901"/>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127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arn(inVertical)">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6"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Manual Input 8">
            <a:extLst>
              <a:ext uri="{FF2B5EF4-FFF2-40B4-BE49-F238E27FC236}">
                <a16:creationId xmlns:a16="http://schemas.microsoft.com/office/drawing/2014/main" id="{15EDF9A7-4F53-46FB-9350-5A2416A55A57}"/>
              </a:ext>
            </a:extLst>
          </p:cNvPr>
          <p:cNvSpPr/>
          <p:nvPr/>
        </p:nvSpPr>
        <p:spPr>
          <a:xfrm flipH="1">
            <a:off x="-2" y="0"/>
            <a:ext cx="9111175" cy="954107"/>
          </a:xfrm>
          <a:prstGeom prst="flowChartManualIn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 name="TextBox 2"/>
          <p:cNvSpPr txBox="1"/>
          <p:nvPr/>
        </p:nvSpPr>
        <p:spPr>
          <a:xfrm>
            <a:off x="976746" y="184665"/>
            <a:ext cx="2310825" cy="584775"/>
          </a:xfrm>
          <a:prstGeom prst="rect">
            <a:avLst/>
          </a:prstGeom>
          <a:noFill/>
        </p:spPr>
        <p:txBody>
          <a:bodyPr wrap="none" rtlCol="0">
            <a:spAutoFit/>
          </a:bodyPr>
          <a:lstStyle/>
          <a:p>
            <a:r>
              <a:rPr lang="en-US" sz="3200" b="1" u="sng">
                <a:solidFill>
                  <a:srgbClr val="FF0000"/>
                </a:solidFill>
                <a:latin typeface="Times New Roman" panose="02020603050405020304" pitchFamily="18" charset="0"/>
                <a:cs typeface="Times New Roman" panose="02020603050405020304" pitchFamily="18" charset="0"/>
              </a:rPr>
              <a:t>KẾT LUẬN</a:t>
            </a:r>
          </a:p>
        </p:txBody>
      </p:sp>
      <p:sp>
        <p:nvSpPr>
          <p:cNvPr id="5" name="Round Diagonal Corner Rectangle 4"/>
          <p:cNvSpPr/>
          <p:nvPr/>
        </p:nvSpPr>
        <p:spPr>
          <a:xfrm>
            <a:off x="1219200" y="1747492"/>
            <a:ext cx="7924800" cy="1136073"/>
          </a:xfrm>
          <a:prstGeom prst="round2Diag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vi-VN" sz="2400" b="1" i="1">
                <a:solidFill>
                  <a:srgbClr val="0070C0"/>
                </a:solidFill>
                <a:latin typeface="Times New Roman" panose="02020603050405020304" pitchFamily="18" charset="0"/>
                <a:cs typeface="Times New Roman" panose="02020603050405020304" pitchFamily="18" charset="0"/>
              </a:rPr>
              <a:t>Xử lí thông tin</a:t>
            </a:r>
            <a:r>
              <a:rPr lang="en-US" sz="2400" b="1" i="1">
                <a:solidFill>
                  <a:srgbClr val="0070C0"/>
                </a:solidFill>
                <a:latin typeface="Times New Roman" panose="02020603050405020304" pitchFamily="18" charset="0"/>
                <a:cs typeface="Times New Roman" panose="02020603050405020304" pitchFamily="18" charset="0"/>
              </a:rPr>
              <a:t> là</a:t>
            </a:r>
            <a:r>
              <a:rPr lang="vi-VN" sz="2400" b="1" i="1">
                <a:solidFill>
                  <a:srgbClr val="0070C0"/>
                </a:solidFill>
                <a:latin typeface="Times New Roman" panose="02020603050405020304" pitchFamily="18" charset="0"/>
                <a:cs typeface="Times New Roman" panose="02020603050405020304" pitchFamily="18" charset="0"/>
              </a:rPr>
              <a:t> </a:t>
            </a:r>
            <a:r>
              <a:rPr lang="en-US" sz="2400" b="1" i="1">
                <a:solidFill>
                  <a:srgbClr val="0070C0"/>
                </a:solidFill>
                <a:latin typeface="Times New Roman" panose="02020603050405020304" pitchFamily="18" charset="0"/>
                <a:cs typeface="Times New Roman" panose="02020603050405020304" pitchFamily="18" charset="0"/>
              </a:rPr>
              <a:t>t</a:t>
            </a:r>
            <a:r>
              <a:rPr lang="vi-VN" sz="2400" b="1" i="1">
                <a:solidFill>
                  <a:srgbClr val="0070C0"/>
                </a:solidFill>
                <a:latin typeface="Times New Roman" panose="02020603050405020304" pitchFamily="18" charset="0"/>
                <a:cs typeface="Times New Roman" panose="02020603050405020304" pitchFamily="18" charset="0"/>
              </a:rPr>
              <a:t>ừ thông tin vừa thu nhận được, kết hợp với hiểu biết đã có từ trước để rút ra thông tin mới, hữu ích.</a:t>
            </a:r>
            <a:endParaRPr lang="en-US" sz="2400" b="1" i="1">
              <a:solidFill>
                <a:srgbClr val="0070C0"/>
              </a:solidFill>
              <a:latin typeface="Times New Roman" panose="02020603050405020304" pitchFamily="18" charset="0"/>
              <a:cs typeface="Times New Roman" panose="02020603050405020304" pitchFamily="18" charset="0"/>
            </a:endParaRPr>
          </a:p>
        </p:txBody>
      </p:sp>
      <p:sp>
        <p:nvSpPr>
          <p:cNvPr id="6" name="Round Diagonal Corner Rectangle 5"/>
          <p:cNvSpPr/>
          <p:nvPr/>
        </p:nvSpPr>
        <p:spPr>
          <a:xfrm>
            <a:off x="1433945" y="3810000"/>
            <a:ext cx="7570559" cy="1312718"/>
          </a:xfrm>
          <a:prstGeom prst="round2Diag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US" sz="2400" b="1" i="1">
                <a:solidFill>
                  <a:srgbClr val="0070C0"/>
                </a:solidFill>
                <a:latin typeface="Times New Roman" panose="02020603050405020304" pitchFamily="18" charset="0"/>
                <a:cs typeface="Times New Roman" panose="02020603050405020304" pitchFamily="18" charset="0"/>
              </a:rPr>
              <a:t>Bộ não con người thực hiện thu nhận thông tin, xử lí thông tin và ra quyết định.</a:t>
            </a:r>
          </a:p>
        </p:txBody>
      </p:sp>
      <p:sp>
        <p:nvSpPr>
          <p:cNvPr id="7" name="Isosceles Triangle 6"/>
          <p:cNvSpPr/>
          <p:nvPr/>
        </p:nvSpPr>
        <p:spPr>
          <a:xfrm>
            <a:off x="139496" y="1747492"/>
            <a:ext cx="870591" cy="1136073"/>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latin typeface="Times New Roman" panose="02020603050405020304" pitchFamily="18" charset="0"/>
                <a:cs typeface="Times New Roman" panose="02020603050405020304" pitchFamily="18" charset="0"/>
              </a:rPr>
              <a:t>1</a:t>
            </a:r>
          </a:p>
        </p:txBody>
      </p:sp>
      <p:sp>
        <p:nvSpPr>
          <p:cNvPr id="8" name="Isosceles Triangle 7"/>
          <p:cNvSpPr/>
          <p:nvPr/>
        </p:nvSpPr>
        <p:spPr>
          <a:xfrm>
            <a:off x="139496" y="3674918"/>
            <a:ext cx="870591" cy="1136073"/>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latin typeface="Arial" pitchFamily="34" charset="0"/>
                <a:cs typeface="Arial" pitchFamily="34" charset="0"/>
              </a:rPr>
              <a:t>2</a:t>
            </a:r>
          </a:p>
        </p:txBody>
      </p:sp>
    </p:spTree>
    <p:extLst>
      <p:ext uri="{BB962C8B-B14F-4D97-AF65-F5344CB8AC3E}">
        <p14:creationId xmlns:p14="http://schemas.microsoft.com/office/powerpoint/2010/main" val="257947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0"/>
            <a:ext cx="7806519" cy="954107"/>
          </a:xfrm>
          <a:prstGeom prst="rect">
            <a:avLst/>
          </a:prstGeom>
          <a:noFill/>
        </p:spPr>
        <p:txBody>
          <a:bodyPr wrap="square" rtlCol="0">
            <a:spAutoFit/>
          </a:bodyPr>
          <a:lstStyle/>
          <a:p>
            <a:pPr algn="ctr"/>
            <a:r>
              <a:rPr lang="en-US" sz="2800" b="1">
                <a:solidFill>
                  <a:srgbClr val="FF0000"/>
                </a:solidFill>
                <a:latin typeface="Times New Roman" panose="02020603050405020304" pitchFamily="18" charset="0"/>
                <a:cs typeface="Times New Roman" panose="02020603050405020304" pitchFamily="18" charset="0"/>
              </a:rPr>
              <a:t>SƠ ĐỒ THU NHẬN THÔNG TIN VÀ XỬ LÍ THÔNG TIN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345286"/>
            <a:ext cx="8733082" cy="3074313"/>
          </a:xfrm>
          <a:prstGeom prst="rect">
            <a:avLst/>
          </a:prstGeom>
        </p:spPr>
      </p:pic>
      <p:sp>
        <p:nvSpPr>
          <p:cNvPr id="5" name="TextBox 4"/>
          <p:cNvSpPr txBox="1"/>
          <p:nvPr/>
        </p:nvSpPr>
        <p:spPr>
          <a:xfrm>
            <a:off x="1300912" y="4724400"/>
            <a:ext cx="6542176" cy="1131848"/>
          </a:xfrm>
          <a:prstGeom prst="rect">
            <a:avLst/>
          </a:prstGeom>
          <a:noFill/>
        </p:spPr>
        <p:txBody>
          <a:bodyPr wrap="none" rtlCol="0">
            <a:spAutoFit/>
          </a:bodyPr>
          <a:lstStyle/>
          <a:p>
            <a:pPr>
              <a:lnSpc>
                <a:spcPct val="150000"/>
              </a:lnSpc>
            </a:pPr>
            <a:r>
              <a:rPr lang="en-US" sz="2400" b="1" i="1" u="sng">
                <a:latin typeface="Arial" pitchFamily="34" charset="0"/>
                <a:cs typeface="Arial" pitchFamily="34" charset="0"/>
              </a:rPr>
              <a:t>Ví dụ:</a:t>
            </a:r>
            <a:r>
              <a:rPr lang="en-US" sz="2400" b="1" i="1">
                <a:latin typeface="Arial" pitchFamily="34" charset="0"/>
                <a:cs typeface="Arial" pitchFamily="34" charset="0"/>
              </a:rPr>
              <a:t> </a:t>
            </a:r>
            <a:r>
              <a:rPr lang="en-US" sz="2400" i="1">
                <a:latin typeface="Arial" pitchFamily="34" charset="0"/>
                <a:cs typeface="Arial" pitchFamily="34" charset="0"/>
              </a:rPr>
              <a:t>Nghe dự báo thời tiết ngày mai có mưa </a:t>
            </a:r>
          </a:p>
          <a:p>
            <a:pPr>
              <a:lnSpc>
                <a:spcPct val="150000"/>
              </a:lnSpc>
            </a:pPr>
            <a:r>
              <a:rPr lang="en-US" sz="2400" i="1">
                <a:latin typeface="Arial" pitchFamily="34" charset="0"/>
                <a:cs typeface="Arial" pitchFamily="34" charset="0"/>
              </a:rPr>
              <a:t>=&gt; Sáng mai đi học nhớ mang ô (áo mưa)</a:t>
            </a:r>
          </a:p>
        </p:txBody>
      </p:sp>
    </p:spTree>
    <p:extLst>
      <p:ext uri="{BB962C8B-B14F-4D97-AF65-F5344CB8AC3E}">
        <p14:creationId xmlns:p14="http://schemas.microsoft.com/office/powerpoint/2010/main" val="243008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TM04033925[[fn=Droplet]]</Template>
  <TotalTime>1119</TotalTime>
  <Words>1075</Words>
  <Application>Microsoft Office PowerPoint</Application>
  <PresentationFormat>On-screen Show (4:3)</PresentationFormat>
  <Paragraphs>108</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Tw Cen MT</vt: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HDLAPTOP</dc:creator>
  <cp:lastModifiedBy>Nguyễn Thị Minh Thắm</cp:lastModifiedBy>
  <cp:revision>42</cp:revision>
  <dcterms:created xsi:type="dcterms:W3CDTF">2021-07-20T01:42:57Z</dcterms:created>
  <dcterms:modified xsi:type="dcterms:W3CDTF">2022-09-17T08:31:33Z</dcterms:modified>
</cp:coreProperties>
</file>